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68"/>
  </p:notesMasterIdLst>
  <p:sldIdLst>
    <p:sldId id="257" r:id="rId2"/>
    <p:sldId id="258" r:id="rId3"/>
    <p:sldId id="555" r:id="rId4"/>
    <p:sldId id="568" r:id="rId5"/>
    <p:sldId id="569" r:id="rId6"/>
    <p:sldId id="570" r:id="rId7"/>
    <p:sldId id="461" r:id="rId8"/>
    <p:sldId id="463" r:id="rId9"/>
    <p:sldId id="464" r:id="rId10"/>
    <p:sldId id="465" r:id="rId11"/>
    <p:sldId id="361" r:id="rId12"/>
    <p:sldId id="609" r:id="rId13"/>
    <p:sldId id="551" r:id="rId14"/>
    <p:sldId id="527" r:id="rId15"/>
    <p:sldId id="521" r:id="rId16"/>
    <p:sldId id="467" r:id="rId17"/>
    <p:sldId id="522" r:id="rId18"/>
    <p:sldId id="468" r:id="rId19"/>
    <p:sldId id="469" r:id="rId20"/>
    <p:sldId id="470" r:id="rId21"/>
    <p:sldId id="575" r:id="rId22"/>
    <p:sldId id="471" r:id="rId23"/>
    <p:sldId id="472" r:id="rId24"/>
    <p:sldId id="576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543" r:id="rId33"/>
    <p:sldId id="577" r:id="rId34"/>
    <p:sldId id="610" r:id="rId35"/>
    <p:sldId id="582" r:id="rId36"/>
    <p:sldId id="578" r:id="rId37"/>
    <p:sldId id="580" r:id="rId38"/>
    <p:sldId id="581" r:id="rId39"/>
    <p:sldId id="583" r:id="rId40"/>
    <p:sldId id="584" r:id="rId41"/>
    <p:sldId id="585" r:id="rId42"/>
    <p:sldId id="611" r:id="rId43"/>
    <p:sldId id="602" r:id="rId44"/>
    <p:sldId id="603" r:id="rId45"/>
    <p:sldId id="604" r:id="rId46"/>
    <p:sldId id="605" r:id="rId47"/>
    <p:sldId id="606" r:id="rId48"/>
    <p:sldId id="586" r:id="rId49"/>
    <p:sldId id="587" r:id="rId50"/>
    <p:sldId id="588" r:id="rId51"/>
    <p:sldId id="589" r:id="rId52"/>
    <p:sldId id="612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00" r:id="rId64"/>
    <p:sldId id="601" r:id="rId65"/>
    <p:sldId id="531" r:id="rId66"/>
    <p:sldId id="542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0760" autoAdjust="0"/>
  </p:normalViewPr>
  <p:slideViewPr>
    <p:cSldViewPr snapToGrid="0" snapToObjects="1">
      <p:cViewPr>
        <p:scale>
          <a:sx n="109" d="100"/>
          <a:sy n="109" d="100"/>
        </p:scale>
        <p:origin x="208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6EA0A-30FD-4885-99FE-41739016BB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C87D4D1-7337-46E9-832B-7C05BEC7FC96}">
      <dgm:prSet phldrT="[Text]" custT="1"/>
      <dgm:spPr/>
      <dgm:t>
        <a:bodyPr/>
        <a:lstStyle/>
        <a:p>
          <a:r>
            <a:rPr lang="en-US" sz="3600" dirty="0"/>
            <a:t>Main Idea</a:t>
          </a:r>
        </a:p>
      </dgm:t>
    </dgm:pt>
    <dgm:pt modelId="{F686B464-77A3-4FF0-B76A-C07DF9A5A81B}" type="parTrans" cxnId="{77F69448-854E-4609-B87C-514FAE89CC1E}">
      <dgm:prSet/>
      <dgm:spPr/>
      <dgm:t>
        <a:bodyPr/>
        <a:lstStyle/>
        <a:p>
          <a:endParaRPr lang="en-US"/>
        </a:p>
      </dgm:t>
    </dgm:pt>
    <dgm:pt modelId="{7A1617A8-53C3-4F41-BF79-3A15EFC4EE44}" type="sibTrans" cxnId="{77F69448-854E-4609-B87C-514FAE89CC1E}">
      <dgm:prSet/>
      <dgm:spPr/>
      <dgm:t>
        <a:bodyPr/>
        <a:lstStyle/>
        <a:p>
          <a:endParaRPr lang="en-US"/>
        </a:p>
      </dgm:t>
    </dgm:pt>
    <dgm:pt modelId="{33105673-644A-419F-A3A6-21F459662F76}">
      <dgm:prSet phldrT="[Text]" custT="1"/>
      <dgm:spPr/>
      <dgm:t>
        <a:bodyPr/>
        <a:lstStyle/>
        <a:p>
          <a:r>
            <a:rPr lang="en-US" sz="3600" dirty="0"/>
            <a:t>#1</a:t>
          </a:r>
        </a:p>
      </dgm:t>
    </dgm:pt>
    <dgm:pt modelId="{2FEC3A84-98AA-47A6-9263-5B30736057BA}" type="parTrans" cxnId="{F79D64A7-2709-4B42-AFAA-22B9B715192F}">
      <dgm:prSet/>
      <dgm:spPr/>
      <dgm:t>
        <a:bodyPr/>
        <a:lstStyle/>
        <a:p>
          <a:endParaRPr lang="en-US"/>
        </a:p>
      </dgm:t>
    </dgm:pt>
    <dgm:pt modelId="{4A04164E-1302-4040-B85F-2F17B1E560A8}" type="sibTrans" cxnId="{F79D64A7-2709-4B42-AFAA-22B9B715192F}">
      <dgm:prSet/>
      <dgm:spPr/>
      <dgm:t>
        <a:bodyPr/>
        <a:lstStyle/>
        <a:p>
          <a:endParaRPr lang="en-US"/>
        </a:p>
      </dgm:t>
    </dgm:pt>
    <dgm:pt modelId="{975ABB4C-EFD3-4E1F-830C-43DB5E9D3BDF}">
      <dgm:prSet phldrT="[Text]" custT="1"/>
      <dgm:spPr/>
      <dgm:t>
        <a:bodyPr/>
        <a:lstStyle/>
        <a:p>
          <a:r>
            <a:rPr lang="en-US" sz="3600" dirty="0"/>
            <a:t>#2</a:t>
          </a:r>
        </a:p>
      </dgm:t>
    </dgm:pt>
    <dgm:pt modelId="{E2453EB3-E228-41DA-802C-728A67F8DC97}" type="parTrans" cxnId="{C92C28A9-C9D4-450E-AA31-9BD24A5AC1A3}">
      <dgm:prSet/>
      <dgm:spPr/>
      <dgm:t>
        <a:bodyPr/>
        <a:lstStyle/>
        <a:p>
          <a:endParaRPr lang="en-US"/>
        </a:p>
      </dgm:t>
    </dgm:pt>
    <dgm:pt modelId="{D95D29A9-5BC6-43CA-9935-A39A8521FF9A}" type="sibTrans" cxnId="{C92C28A9-C9D4-450E-AA31-9BD24A5AC1A3}">
      <dgm:prSet/>
      <dgm:spPr/>
      <dgm:t>
        <a:bodyPr/>
        <a:lstStyle/>
        <a:p>
          <a:endParaRPr lang="en-US"/>
        </a:p>
      </dgm:t>
    </dgm:pt>
    <dgm:pt modelId="{390C2BC3-6B43-4806-9C13-ACAD9BB19C95}">
      <dgm:prSet phldrT="[Text]" custT="1"/>
      <dgm:spPr/>
      <dgm:t>
        <a:bodyPr/>
        <a:lstStyle/>
        <a:p>
          <a:r>
            <a:rPr lang="en-US" sz="3600" dirty="0"/>
            <a:t>#3</a:t>
          </a:r>
        </a:p>
      </dgm:t>
    </dgm:pt>
    <dgm:pt modelId="{F7DF5315-8CF4-4D10-923F-52F7F8BCBA8E}" type="parTrans" cxnId="{DE139E7F-5684-4C1D-A9FE-2053B23573A0}">
      <dgm:prSet/>
      <dgm:spPr/>
      <dgm:t>
        <a:bodyPr/>
        <a:lstStyle/>
        <a:p>
          <a:endParaRPr lang="en-US"/>
        </a:p>
      </dgm:t>
    </dgm:pt>
    <dgm:pt modelId="{2E100B85-E0A5-49C5-BE47-11646AE0FB4D}" type="sibTrans" cxnId="{DE139E7F-5684-4C1D-A9FE-2053B23573A0}">
      <dgm:prSet/>
      <dgm:spPr/>
      <dgm:t>
        <a:bodyPr/>
        <a:lstStyle/>
        <a:p>
          <a:endParaRPr lang="en-US"/>
        </a:p>
      </dgm:t>
    </dgm:pt>
    <dgm:pt modelId="{203EA4E1-D25C-4B6D-A966-D98102BFC880}">
      <dgm:prSet phldrT="[Text]" custT="1"/>
      <dgm:spPr/>
      <dgm:t>
        <a:bodyPr/>
        <a:lstStyle/>
        <a:p>
          <a:r>
            <a:rPr lang="en-US" sz="3600" dirty="0"/>
            <a:t>#4</a:t>
          </a:r>
        </a:p>
      </dgm:t>
    </dgm:pt>
    <dgm:pt modelId="{D72145A4-3161-4D0B-8D51-263CD3BB250D}" type="parTrans" cxnId="{A388A4EE-44C6-439B-B0C6-7663E1C7F6BE}">
      <dgm:prSet/>
      <dgm:spPr/>
      <dgm:t>
        <a:bodyPr/>
        <a:lstStyle/>
        <a:p>
          <a:endParaRPr lang="en-US"/>
        </a:p>
      </dgm:t>
    </dgm:pt>
    <dgm:pt modelId="{E706EDC5-4A5F-4CA8-9188-422F8832516E}" type="sibTrans" cxnId="{A388A4EE-44C6-439B-B0C6-7663E1C7F6BE}">
      <dgm:prSet/>
      <dgm:spPr/>
      <dgm:t>
        <a:bodyPr/>
        <a:lstStyle/>
        <a:p>
          <a:endParaRPr lang="en-US"/>
        </a:p>
      </dgm:t>
    </dgm:pt>
    <dgm:pt modelId="{462969BA-8759-459F-A16C-F4925CA2A0FC}">
      <dgm:prSet phldrT="[Text]" custT="1"/>
      <dgm:spPr/>
      <dgm:t>
        <a:bodyPr/>
        <a:lstStyle/>
        <a:p>
          <a:r>
            <a:rPr lang="en-US" sz="2800" dirty="0"/>
            <a:t>Visual</a:t>
          </a:r>
          <a:endParaRPr lang="en-US" sz="3600" dirty="0"/>
        </a:p>
      </dgm:t>
    </dgm:pt>
    <dgm:pt modelId="{A7050F87-6927-48D6-8937-ABB3999EFD73}" type="parTrans" cxnId="{70E501AF-246B-4E48-B706-B25B044B71CA}">
      <dgm:prSet/>
      <dgm:spPr/>
      <dgm:t>
        <a:bodyPr/>
        <a:lstStyle/>
        <a:p>
          <a:endParaRPr lang="en-US"/>
        </a:p>
      </dgm:t>
    </dgm:pt>
    <dgm:pt modelId="{7B1C30FD-C1F6-485F-AC73-6DB2757ED3A0}" type="sibTrans" cxnId="{70E501AF-246B-4E48-B706-B25B044B71CA}">
      <dgm:prSet/>
      <dgm:spPr/>
      <dgm:t>
        <a:bodyPr/>
        <a:lstStyle/>
        <a:p>
          <a:endParaRPr lang="en-US"/>
        </a:p>
      </dgm:t>
    </dgm:pt>
    <dgm:pt modelId="{F0C8C497-D22C-4167-A6C3-BFE193454F0D}">
      <dgm:prSet phldrT="[Text]" custT="1"/>
      <dgm:spPr/>
      <dgm:t>
        <a:bodyPr/>
        <a:lstStyle/>
        <a:p>
          <a:r>
            <a:rPr lang="en-US" sz="2800" dirty="0"/>
            <a:t>Visual</a:t>
          </a:r>
        </a:p>
      </dgm:t>
    </dgm:pt>
    <dgm:pt modelId="{3E71D31B-6D8F-4863-B5A5-7AEC6A005B41}" type="parTrans" cxnId="{040F9339-1A08-472D-9AE7-25D918E30BF0}">
      <dgm:prSet/>
      <dgm:spPr/>
      <dgm:t>
        <a:bodyPr/>
        <a:lstStyle/>
        <a:p>
          <a:endParaRPr lang="en-US"/>
        </a:p>
      </dgm:t>
    </dgm:pt>
    <dgm:pt modelId="{AB1679A0-E23A-47DF-BF5C-225837E49B52}" type="sibTrans" cxnId="{040F9339-1A08-472D-9AE7-25D918E30BF0}">
      <dgm:prSet/>
      <dgm:spPr/>
      <dgm:t>
        <a:bodyPr/>
        <a:lstStyle/>
        <a:p>
          <a:endParaRPr lang="en-US"/>
        </a:p>
      </dgm:t>
    </dgm:pt>
    <dgm:pt modelId="{A2CCF513-9F4E-45F6-8605-2F9AF044D35A}">
      <dgm:prSet phldrT="[Text]" custT="1"/>
      <dgm:spPr/>
      <dgm:t>
        <a:bodyPr/>
        <a:lstStyle/>
        <a:p>
          <a:r>
            <a:rPr lang="en-US" sz="2800" dirty="0"/>
            <a:t>Visual</a:t>
          </a:r>
        </a:p>
      </dgm:t>
    </dgm:pt>
    <dgm:pt modelId="{D144231B-04AB-4DC1-BEC9-20B4EC952A73}" type="parTrans" cxnId="{A28852C0-FE9F-4536-B3BC-CF9FF4BF0D5D}">
      <dgm:prSet/>
      <dgm:spPr/>
      <dgm:t>
        <a:bodyPr/>
        <a:lstStyle/>
        <a:p>
          <a:endParaRPr lang="en-US"/>
        </a:p>
      </dgm:t>
    </dgm:pt>
    <dgm:pt modelId="{E6C3F0DD-44E6-43CA-A4DB-81A330DAC41C}" type="sibTrans" cxnId="{A28852C0-FE9F-4536-B3BC-CF9FF4BF0D5D}">
      <dgm:prSet/>
      <dgm:spPr/>
      <dgm:t>
        <a:bodyPr/>
        <a:lstStyle/>
        <a:p>
          <a:endParaRPr lang="en-US"/>
        </a:p>
      </dgm:t>
    </dgm:pt>
    <dgm:pt modelId="{FAA8C4F7-57A9-46F9-AFBF-BE749D0AC6D7}">
      <dgm:prSet phldrT="[Text]" custT="1"/>
      <dgm:spPr/>
      <dgm:t>
        <a:bodyPr/>
        <a:lstStyle/>
        <a:p>
          <a:r>
            <a:rPr lang="en-US" sz="2800" dirty="0"/>
            <a:t>Visual</a:t>
          </a:r>
        </a:p>
      </dgm:t>
    </dgm:pt>
    <dgm:pt modelId="{0989EDC6-F2DE-4907-9FA5-8E0B62D1C06E}" type="parTrans" cxnId="{C5E71B83-1F79-4A59-984D-25811D373C25}">
      <dgm:prSet/>
      <dgm:spPr/>
      <dgm:t>
        <a:bodyPr/>
        <a:lstStyle/>
        <a:p>
          <a:endParaRPr lang="en-US"/>
        </a:p>
      </dgm:t>
    </dgm:pt>
    <dgm:pt modelId="{C44C1D48-C4D8-414C-95D4-6D4577ACC93B}" type="sibTrans" cxnId="{C5E71B83-1F79-4A59-984D-25811D373C25}">
      <dgm:prSet/>
      <dgm:spPr/>
      <dgm:t>
        <a:bodyPr/>
        <a:lstStyle/>
        <a:p>
          <a:endParaRPr lang="en-US"/>
        </a:p>
      </dgm:t>
    </dgm:pt>
    <dgm:pt modelId="{C34FDD4B-E10F-4A9B-8AD8-8EE7A0DFDA63}" type="pres">
      <dgm:prSet presAssocID="{6226EA0A-30FD-4885-99FE-41739016B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8ECB9C-EFC3-47E7-9B20-C3E9601648F8}" type="pres">
      <dgm:prSet presAssocID="{2C87D4D1-7337-46E9-832B-7C05BEC7FC96}" presName="hierRoot1" presStyleCnt="0">
        <dgm:presLayoutVars>
          <dgm:hierBranch val="init"/>
        </dgm:presLayoutVars>
      </dgm:prSet>
      <dgm:spPr/>
    </dgm:pt>
    <dgm:pt modelId="{EB99CF18-17AE-4263-8374-F0277D64EA6D}" type="pres">
      <dgm:prSet presAssocID="{2C87D4D1-7337-46E9-832B-7C05BEC7FC96}" presName="rootComposite1" presStyleCnt="0"/>
      <dgm:spPr/>
    </dgm:pt>
    <dgm:pt modelId="{C58F008D-2937-439F-B1CF-86DFAD8B4127}" type="pres">
      <dgm:prSet presAssocID="{2C87D4D1-7337-46E9-832B-7C05BEC7FC96}" presName="rootText1" presStyleLbl="node0" presStyleIdx="0" presStyleCnt="1" custScaleX="17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AB53C-808F-4455-8605-69FB1BBCB6F8}" type="pres">
      <dgm:prSet presAssocID="{2C87D4D1-7337-46E9-832B-7C05BEC7FC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38BD67-0856-4B5A-A61E-249F3FFFAE71}" type="pres">
      <dgm:prSet presAssocID="{2C87D4D1-7337-46E9-832B-7C05BEC7FC96}" presName="hierChild2" presStyleCnt="0"/>
      <dgm:spPr/>
    </dgm:pt>
    <dgm:pt modelId="{E9B220C1-4B28-48B6-B3AC-A6AC0A1AC50C}" type="pres">
      <dgm:prSet presAssocID="{2FEC3A84-98AA-47A6-9263-5B30736057B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57DA226-5E79-4BA3-9D29-22C1969B89F9}" type="pres">
      <dgm:prSet presAssocID="{33105673-644A-419F-A3A6-21F459662F76}" presName="hierRoot2" presStyleCnt="0">
        <dgm:presLayoutVars>
          <dgm:hierBranch val="init"/>
        </dgm:presLayoutVars>
      </dgm:prSet>
      <dgm:spPr/>
    </dgm:pt>
    <dgm:pt modelId="{2AF2E05F-F00D-49BB-B7E9-0A9520C2C861}" type="pres">
      <dgm:prSet presAssocID="{33105673-644A-419F-A3A6-21F459662F76}" presName="rootComposite" presStyleCnt="0"/>
      <dgm:spPr/>
    </dgm:pt>
    <dgm:pt modelId="{AA11F356-CFB4-4A82-A81D-CF448970EBEC}" type="pres">
      <dgm:prSet presAssocID="{33105673-644A-419F-A3A6-21F459662F7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7E03F-817A-49D1-AA83-C4DC0A891E11}" type="pres">
      <dgm:prSet presAssocID="{33105673-644A-419F-A3A6-21F459662F76}" presName="rootConnector" presStyleLbl="node2" presStyleIdx="0" presStyleCnt="4"/>
      <dgm:spPr/>
      <dgm:t>
        <a:bodyPr/>
        <a:lstStyle/>
        <a:p>
          <a:endParaRPr lang="en-US"/>
        </a:p>
      </dgm:t>
    </dgm:pt>
    <dgm:pt modelId="{8E789DA6-911C-40EA-BF02-BE614C50A3FB}" type="pres">
      <dgm:prSet presAssocID="{33105673-644A-419F-A3A6-21F459662F76}" presName="hierChild4" presStyleCnt="0"/>
      <dgm:spPr/>
    </dgm:pt>
    <dgm:pt modelId="{D08E0E11-CE85-4621-97AF-2E81A5950E73}" type="pres">
      <dgm:prSet presAssocID="{A7050F87-6927-48D6-8937-ABB3999EFD7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93806561-52FF-4FD7-A9A3-59E06CA43976}" type="pres">
      <dgm:prSet presAssocID="{462969BA-8759-459F-A16C-F4925CA2A0FC}" presName="hierRoot2" presStyleCnt="0">
        <dgm:presLayoutVars>
          <dgm:hierBranch val="init"/>
        </dgm:presLayoutVars>
      </dgm:prSet>
      <dgm:spPr/>
    </dgm:pt>
    <dgm:pt modelId="{19159E0F-F199-48E7-99EE-B415302D36BB}" type="pres">
      <dgm:prSet presAssocID="{462969BA-8759-459F-A16C-F4925CA2A0FC}" presName="rootComposite" presStyleCnt="0"/>
      <dgm:spPr/>
    </dgm:pt>
    <dgm:pt modelId="{FD31D31E-91C4-46DA-860C-62359D8FA3FB}" type="pres">
      <dgm:prSet presAssocID="{462969BA-8759-459F-A16C-F4925CA2A0F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96C5A-6348-4297-9915-C9FC5578CF56}" type="pres">
      <dgm:prSet presAssocID="{462969BA-8759-459F-A16C-F4925CA2A0FC}" presName="rootConnector" presStyleLbl="node3" presStyleIdx="0" presStyleCnt="4"/>
      <dgm:spPr/>
      <dgm:t>
        <a:bodyPr/>
        <a:lstStyle/>
        <a:p>
          <a:endParaRPr lang="en-US"/>
        </a:p>
      </dgm:t>
    </dgm:pt>
    <dgm:pt modelId="{0C94B019-BD71-4CAA-A9E4-658C97A3A976}" type="pres">
      <dgm:prSet presAssocID="{462969BA-8759-459F-A16C-F4925CA2A0FC}" presName="hierChild4" presStyleCnt="0"/>
      <dgm:spPr/>
    </dgm:pt>
    <dgm:pt modelId="{6F56BBF1-8992-4910-8397-A285BD3F7C28}" type="pres">
      <dgm:prSet presAssocID="{462969BA-8759-459F-A16C-F4925CA2A0FC}" presName="hierChild5" presStyleCnt="0"/>
      <dgm:spPr/>
    </dgm:pt>
    <dgm:pt modelId="{B598EA92-BAAD-45F1-B322-12EA3B755B2D}" type="pres">
      <dgm:prSet presAssocID="{33105673-644A-419F-A3A6-21F459662F76}" presName="hierChild5" presStyleCnt="0"/>
      <dgm:spPr/>
    </dgm:pt>
    <dgm:pt modelId="{E882B719-2A6B-4632-AD57-105BDD1A7DB7}" type="pres">
      <dgm:prSet presAssocID="{E2453EB3-E228-41DA-802C-728A67F8DC9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2FD84C9-A32C-4751-A6C3-9DC3355815A8}" type="pres">
      <dgm:prSet presAssocID="{975ABB4C-EFD3-4E1F-830C-43DB5E9D3BDF}" presName="hierRoot2" presStyleCnt="0">
        <dgm:presLayoutVars>
          <dgm:hierBranch val="init"/>
        </dgm:presLayoutVars>
      </dgm:prSet>
      <dgm:spPr/>
    </dgm:pt>
    <dgm:pt modelId="{DD646746-A4B0-43FD-9689-9F28235D6B6E}" type="pres">
      <dgm:prSet presAssocID="{975ABB4C-EFD3-4E1F-830C-43DB5E9D3BDF}" presName="rootComposite" presStyleCnt="0"/>
      <dgm:spPr/>
    </dgm:pt>
    <dgm:pt modelId="{35A5360B-57DB-4923-8575-5A10C60E28A0}" type="pres">
      <dgm:prSet presAssocID="{975ABB4C-EFD3-4E1F-830C-43DB5E9D3BD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93097-2062-4064-8371-8FD20C62B1CD}" type="pres">
      <dgm:prSet presAssocID="{975ABB4C-EFD3-4E1F-830C-43DB5E9D3B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C66C9CEF-29D0-42DB-A529-13691571FDCA}" type="pres">
      <dgm:prSet presAssocID="{975ABB4C-EFD3-4E1F-830C-43DB5E9D3BDF}" presName="hierChild4" presStyleCnt="0"/>
      <dgm:spPr/>
    </dgm:pt>
    <dgm:pt modelId="{8EC4279C-C68B-42C9-97F4-0797BB87E9DE}" type="pres">
      <dgm:prSet presAssocID="{3E71D31B-6D8F-4863-B5A5-7AEC6A005B41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53E4AC9-814D-4B97-92F7-1817CB5FD2D7}" type="pres">
      <dgm:prSet presAssocID="{F0C8C497-D22C-4167-A6C3-BFE193454F0D}" presName="hierRoot2" presStyleCnt="0">
        <dgm:presLayoutVars>
          <dgm:hierBranch val="init"/>
        </dgm:presLayoutVars>
      </dgm:prSet>
      <dgm:spPr/>
    </dgm:pt>
    <dgm:pt modelId="{CF361B79-B724-4D15-931C-3F0C19BEC68C}" type="pres">
      <dgm:prSet presAssocID="{F0C8C497-D22C-4167-A6C3-BFE193454F0D}" presName="rootComposite" presStyleCnt="0"/>
      <dgm:spPr/>
    </dgm:pt>
    <dgm:pt modelId="{6210CF7A-4CC0-476E-8435-105AD2C174D2}" type="pres">
      <dgm:prSet presAssocID="{F0C8C497-D22C-4167-A6C3-BFE193454F0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F9448B-4CA4-40A0-9891-D3387B1CA895}" type="pres">
      <dgm:prSet presAssocID="{F0C8C497-D22C-4167-A6C3-BFE193454F0D}" presName="rootConnector" presStyleLbl="node3" presStyleIdx="1" presStyleCnt="4"/>
      <dgm:spPr/>
      <dgm:t>
        <a:bodyPr/>
        <a:lstStyle/>
        <a:p>
          <a:endParaRPr lang="en-US"/>
        </a:p>
      </dgm:t>
    </dgm:pt>
    <dgm:pt modelId="{E9309BD2-20B9-47CA-AE1A-91BBD83D51B6}" type="pres">
      <dgm:prSet presAssocID="{F0C8C497-D22C-4167-A6C3-BFE193454F0D}" presName="hierChild4" presStyleCnt="0"/>
      <dgm:spPr/>
    </dgm:pt>
    <dgm:pt modelId="{CEBA12F4-10C8-45C8-BBAC-C6A211464C46}" type="pres">
      <dgm:prSet presAssocID="{F0C8C497-D22C-4167-A6C3-BFE193454F0D}" presName="hierChild5" presStyleCnt="0"/>
      <dgm:spPr/>
    </dgm:pt>
    <dgm:pt modelId="{E20F4E3D-42B9-4557-B752-411B0EEB5424}" type="pres">
      <dgm:prSet presAssocID="{975ABB4C-EFD3-4E1F-830C-43DB5E9D3BDF}" presName="hierChild5" presStyleCnt="0"/>
      <dgm:spPr/>
    </dgm:pt>
    <dgm:pt modelId="{1CDE64B4-D5ED-40E8-BE0D-F837EAE86F59}" type="pres">
      <dgm:prSet presAssocID="{F7DF5315-8CF4-4D10-923F-52F7F8BCBA8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3C30BDE-B302-4EF7-B9EA-4680EDDEF8B6}" type="pres">
      <dgm:prSet presAssocID="{390C2BC3-6B43-4806-9C13-ACAD9BB19C95}" presName="hierRoot2" presStyleCnt="0">
        <dgm:presLayoutVars>
          <dgm:hierBranch val="init"/>
        </dgm:presLayoutVars>
      </dgm:prSet>
      <dgm:spPr/>
    </dgm:pt>
    <dgm:pt modelId="{B4275237-77A2-448E-9E70-C1B247414FD6}" type="pres">
      <dgm:prSet presAssocID="{390C2BC3-6B43-4806-9C13-ACAD9BB19C95}" presName="rootComposite" presStyleCnt="0"/>
      <dgm:spPr/>
    </dgm:pt>
    <dgm:pt modelId="{2D0BDD6A-C1DB-4724-B0E4-DA62D7C234E2}" type="pres">
      <dgm:prSet presAssocID="{390C2BC3-6B43-4806-9C13-ACAD9BB19C9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E687A-FC20-455B-B35A-0EA9863751F9}" type="pres">
      <dgm:prSet presAssocID="{390C2BC3-6B43-4806-9C13-ACAD9BB19C95}" presName="rootConnector" presStyleLbl="node2" presStyleIdx="2" presStyleCnt="4"/>
      <dgm:spPr/>
      <dgm:t>
        <a:bodyPr/>
        <a:lstStyle/>
        <a:p>
          <a:endParaRPr lang="en-US"/>
        </a:p>
      </dgm:t>
    </dgm:pt>
    <dgm:pt modelId="{FEC77847-5F86-43E7-94B6-8A6F59520374}" type="pres">
      <dgm:prSet presAssocID="{390C2BC3-6B43-4806-9C13-ACAD9BB19C95}" presName="hierChild4" presStyleCnt="0"/>
      <dgm:spPr/>
    </dgm:pt>
    <dgm:pt modelId="{D1B2CC68-3F7B-41A1-97B6-85C85BB39F31}" type="pres">
      <dgm:prSet presAssocID="{D144231B-04AB-4DC1-BEC9-20B4EC952A73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E616F04-5067-410B-AF35-393241FBAEE8}" type="pres">
      <dgm:prSet presAssocID="{A2CCF513-9F4E-45F6-8605-2F9AF044D35A}" presName="hierRoot2" presStyleCnt="0">
        <dgm:presLayoutVars>
          <dgm:hierBranch val="init"/>
        </dgm:presLayoutVars>
      </dgm:prSet>
      <dgm:spPr/>
    </dgm:pt>
    <dgm:pt modelId="{D6DB17DB-2C12-44DB-81DE-EEA9F328C9FA}" type="pres">
      <dgm:prSet presAssocID="{A2CCF513-9F4E-45F6-8605-2F9AF044D35A}" presName="rootComposite" presStyleCnt="0"/>
      <dgm:spPr/>
    </dgm:pt>
    <dgm:pt modelId="{1F758540-18CE-4AC7-866D-1F84CA239CF4}" type="pres">
      <dgm:prSet presAssocID="{A2CCF513-9F4E-45F6-8605-2F9AF044D35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52301-2564-4C35-96F9-5EAE6FD2AA14}" type="pres">
      <dgm:prSet presAssocID="{A2CCF513-9F4E-45F6-8605-2F9AF044D35A}" presName="rootConnector" presStyleLbl="node3" presStyleIdx="2" presStyleCnt="4"/>
      <dgm:spPr/>
      <dgm:t>
        <a:bodyPr/>
        <a:lstStyle/>
        <a:p>
          <a:endParaRPr lang="en-US"/>
        </a:p>
      </dgm:t>
    </dgm:pt>
    <dgm:pt modelId="{AB38A6C5-A20F-487F-B23E-DAB550A668AC}" type="pres">
      <dgm:prSet presAssocID="{A2CCF513-9F4E-45F6-8605-2F9AF044D35A}" presName="hierChild4" presStyleCnt="0"/>
      <dgm:spPr/>
    </dgm:pt>
    <dgm:pt modelId="{1E29C342-DC4E-4F83-83DA-FA2E2F116DEF}" type="pres">
      <dgm:prSet presAssocID="{A2CCF513-9F4E-45F6-8605-2F9AF044D35A}" presName="hierChild5" presStyleCnt="0"/>
      <dgm:spPr/>
    </dgm:pt>
    <dgm:pt modelId="{E72239CF-6A3F-4013-9C48-0DB9B238A6DB}" type="pres">
      <dgm:prSet presAssocID="{390C2BC3-6B43-4806-9C13-ACAD9BB19C95}" presName="hierChild5" presStyleCnt="0"/>
      <dgm:spPr/>
    </dgm:pt>
    <dgm:pt modelId="{96876B1D-5BC1-45CA-9424-7D5955585A63}" type="pres">
      <dgm:prSet presAssocID="{D72145A4-3161-4D0B-8D51-263CD3BB250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1C9F7C4-2600-4BA6-8E97-DB3379C333CE}" type="pres">
      <dgm:prSet presAssocID="{203EA4E1-D25C-4B6D-A966-D98102BFC880}" presName="hierRoot2" presStyleCnt="0">
        <dgm:presLayoutVars>
          <dgm:hierBranch val="init"/>
        </dgm:presLayoutVars>
      </dgm:prSet>
      <dgm:spPr/>
    </dgm:pt>
    <dgm:pt modelId="{5C8747AF-AFFD-418E-8D34-EEE038FCF441}" type="pres">
      <dgm:prSet presAssocID="{203EA4E1-D25C-4B6D-A966-D98102BFC880}" presName="rootComposite" presStyleCnt="0"/>
      <dgm:spPr/>
    </dgm:pt>
    <dgm:pt modelId="{D9B8CC5E-00EA-4108-AC0E-D02FE6CF3AB1}" type="pres">
      <dgm:prSet presAssocID="{203EA4E1-D25C-4B6D-A966-D98102BFC88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0FBEDE-D25F-4179-9B3A-95FFCC380CE2}" type="pres">
      <dgm:prSet presAssocID="{203EA4E1-D25C-4B6D-A966-D98102BFC880}" presName="rootConnector" presStyleLbl="node2" presStyleIdx="3" presStyleCnt="4"/>
      <dgm:spPr/>
      <dgm:t>
        <a:bodyPr/>
        <a:lstStyle/>
        <a:p>
          <a:endParaRPr lang="en-US"/>
        </a:p>
      </dgm:t>
    </dgm:pt>
    <dgm:pt modelId="{ABF79B07-0B87-4C88-BBC3-C1ABFCD3A4CC}" type="pres">
      <dgm:prSet presAssocID="{203EA4E1-D25C-4B6D-A966-D98102BFC880}" presName="hierChild4" presStyleCnt="0"/>
      <dgm:spPr/>
    </dgm:pt>
    <dgm:pt modelId="{862757F7-EE90-453D-8793-5414C09A0E0F}" type="pres">
      <dgm:prSet presAssocID="{0989EDC6-F2DE-4907-9FA5-8E0B62D1C06E}" presName="Name37" presStyleLbl="parChTrans1D3" presStyleIdx="3" presStyleCnt="4"/>
      <dgm:spPr/>
      <dgm:t>
        <a:bodyPr/>
        <a:lstStyle/>
        <a:p>
          <a:endParaRPr lang="en-US"/>
        </a:p>
      </dgm:t>
    </dgm:pt>
    <dgm:pt modelId="{53F13D42-F7B3-406C-B9AF-C8E2D626CA71}" type="pres">
      <dgm:prSet presAssocID="{FAA8C4F7-57A9-46F9-AFBF-BE749D0AC6D7}" presName="hierRoot2" presStyleCnt="0">
        <dgm:presLayoutVars>
          <dgm:hierBranch val="init"/>
        </dgm:presLayoutVars>
      </dgm:prSet>
      <dgm:spPr/>
    </dgm:pt>
    <dgm:pt modelId="{2397CA15-E53D-4BAF-A042-15730FD42C9A}" type="pres">
      <dgm:prSet presAssocID="{FAA8C4F7-57A9-46F9-AFBF-BE749D0AC6D7}" presName="rootComposite" presStyleCnt="0"/>
      <dgm:spPr/>
    </dgm:pt>
    <dgm:pt modelId="{7FECFEF4-5070-4BFA-8908-4E64A6E8C9A7}" type="pres">
      <dgm:prSet presAssocID="{FAA8C4F7-57A9-46F9-AFBF-BE749D0AC6D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32345B-FE4D-457B-9F31-199022A25D0D}" type="pres">
      <dgm:prSet presAssocID="{FAA8C4F7-57A9-46F9-AFBF-BE749D0AC6D7}" presName="rootConnector" presStyleLbl="node3" presStyleIdx="3" presStyleCnt="4"/>
      <dgm:spPr/>
      <dgm:t>
        <a:bodyPr/>
        <a:lstStyle/>
        <a:p>
          <a:endParaRPr lang="en-US"/>
        </a:p>
      </dgm:t>
    </dgm:pt>
    <dgm:pt modelId="{344B0CA2-4530-4BA4-8FB2-C1C43E59552B}" type="pres">
      <dgm:prSet presAssocID="{FAA8C4F7-57A9-46F9-AFBF-BE749D0AC6D7}" presName="hierChild4" presStyleCnt="0"/>
      <dgm:spPr/>
    </dgm:pt>
    <dgm:pt modelId="{EFECE392-543A-42E5-B031-19EAE93380DA}" type="pres">
      <dgm:prSet presAssocID="{FAA8C4F7-57A9-46F9-AFBF-BE749D0AC6D7}" presName="hierChild5" presStyleCnt="0"/>
      <dgm:spPr/>
    </dgm:pt>
    <dgm:pt modelId="{7A0BA03B-E554-41C3-9FB7-4146D50C4E47}" type="pres">
      <dgm:prSet presAssocID="{203EA4E1-D25C-4B6D-A966-D98102BFC880}" presName="hierChild5" presStyleCnt="0"/>
      <dgm:spPr/>
    </dgm:pt>
    <dgm:pt modelId="{DA9069F2-5E6C-4B96-B197-D9F5BD808ADA}" type="pres">
      <dgm:prSet presAssocID="{2C87D4D1-7337-46E9-832B-7C05BEC7FC96}" presName="hierChild3" presStyleCnt="0"/>
      <dgm:spPr/>
    </dgm:pt>
  </dgm:ptLst>
  <dgm:cxnLst>
    <dgm:cxn modelId="{C5E71B83-1F79-4A59-984D-25811D373C25}" srcId="{203EA4E1-D25C-4B6D-A966-D98102BFC880}" destId="{FAA8C4F7-57A9-46F9-AFBF-BE749D0AC6D7}" srcOrd="0" destOrd="0" parTransId="{0989EDC6-F2DE-4907-9FA5-8E0B62D1C06E}" sibTransId="{C44C1D48-C4D8-414C-95D4-6D4577ACC93B}"/>
    <dgm:cxn modelId="{BF55A032-1D08-4DC3-884B-02A9B73E5594}" type="presOf" srcId="{3E71D31B-6D8F-4863-B5A5-7AEC6A005B41}" destId="{8EC4279C-C68B-42C9-97F4-0797BB87E9DE}" srcOrd="0" destOrd="0" presId="urn:microsoft.com/office/officeart/2005/8/layout/orgChart1"/>
    <dgm:cxn modelId="{040F9339-1A08-472D-9AE7-25D918E30BF0}" srcId="{975ABB4C-EFD3-4E1F-830C-43DB5E9D3BDF}" destId="{F0C8C497-D22C-4167-A6C3-BFE193454F0D}" srcOrd="0" destOrd="0" parTransId="{3E71D31B-6D8F-4863-B5A5-7AEC6A005B41}" sibTransId="{AB1679A0-E23A-47DF-BF5C-225837E49B52}"/>
    <dgm:cxn modelId="{E89320BE-E35C-4BA6-97C2-40FCD94A0E0F}" type="presOf" srcId="{2C87D4D1-7337-46E9-832B-7C05BEC7FC96}" destId="{486AB53C-808F-4455-8605-69FB1BBCB6F8}" srcOrd="1" destOrd="0" presId="urn:microsoft.com/office/officeart/2005/8/layout/orgChart1"/>
    <dgm:cxn modelId="{D598188D-C6AE-442C-9059-A6030B6F19EE}" type="presOf" srcId="{F0C8C497-D22C-4167-A6C3-BFE193454F0D}" destId="{6210CF7A-4CC0-476E-8435-105AD2C174D2}" srcOrd="0" destOrd="0" presId="urn:microsoft.com/office/officeart/2005/8/layout/orgChart1"/>
    <dgm:cxn modelId="{80FBB613-01FD-46DC-8E0D-637419E2C747}" type="presOf" srcId="{F7DF5315-8CF4-4D10-923F-52F7F8BCBA8E}" destId="{1CDE64B4-D5ED-40E8-BE0D-F837EAE86F59}" srcOrd="0" destOrd="0" presId="urn:microsoft.com/office/officeart/2005/8/layout/orgChart1"/>
    <dgm:cxn modelId="{77F69448-854E-4609-B87C-514FAE89CC1E}" srcId="{6226EA0A-30FD-4885-99FE-41739016BB28}" destId="{2C87D4D1-7337-46E9-832B-7C05BEC7FC96}" srcOrd="0" destOrd="0" parTransId="{F686B464-77A3-4FF0-B76A-C07DF9A5A81B}" sibTransId="{7A1617A8-53C3-4F41-BF79-3A15EFC4EE44}"/>
    <dgm:cxn modelId="{77421858-E758-42CF-A58D-40B52348CCD5}" type="presOf" srcId="{D72145A4-3161-4D0B-8D51-263CD3BB250D}" destId="{96876B1D-5BC1-45CA-9424-7D5955585A63}" srcOrd="0" destOrd="0" presId="urn:microsoft.com/office/officeart/2005/8/layout/orgChart1"/>
    <dgm:cxn modelId="{59967CDF-E926-4A4F-B688-070A204F0A21}" type="presOf" srcId="{975ABB4C-EFD3-4E1F-830C-43DB5E9D3BDF}" destId="{35A5360B-57DB-4923-8575-5A10C60E28A0}" srcOrd="0" destOrd="0" presId="urn:microsoft.com/office/officeart/2005/8/layout/orgChart1"/>
    <dgm:cxn modelId="{C92C28A9-C9D4-450E-AA31-9BD24A5AC1A3}" srcId="{2C87D4D1-7337-46E9-832B-7C05BEC7FC96}" destId="{975ABB4C-EFD3-4E1F-830C-43DB5E9D3BDF}" srcOrd="1" destOrd="0" parTransId="{E2453EB3-E228-41DA-802C-728A67F8DC97}" sibTransId="{D95D29A9-5BC6-43CA-9935-A39A8521FF9A}"/>
    <dgm:cxn modelId="{194F181B-C42C-42E2-9336-F3BBBA46EF3B}" type="presOf" srcId="{975ABB4C-EFD3-4E1F-830C-43DB5E9D3BDF}" destId="{AEE93097-2062-4064-8371-8FD20C62B1CD}" srcOrd="1" destOrd="0" presId="urn:microsoft.com/office/officeart/2005/8/layout/orgChart1"/>
    <dgm:cxn modelId="{70E501AF-246B-4E48-B706-B25B044B71CA}" srcId="{33105673-644A-419F-A3A6-21F459662F76}" destId="{462969BA-8759-459F-A16C-F4925CA2A0FC}" srcOrd="0" destOrd="0" parTransId="{A7050F87-6927-48D6-8937-ABB3999EFD73}" sibTransId="{7B1C30FD-C1F6-485F-AC73-6DB2757ED3A0}"/>
    <dgm:cxn modelId="{789C192E-6BEE-4411-9AE0-7E7750DF63DB}" type="presOf" srcId="{462969BA-8759-459F-A16C-F4925CA2A0FC}" destId="{FD31D31E-91C4-46DA-860C-62359D8FA3FB}" srcOrd="0" destOrd="0" presId="urn:microsoft.com/office/officeart/2005/8/layout/orgChart1"/>
    <dgm:cxn modelId="{1D99504E-79A0-47C1-8454-51E1600D1C12}" type="presOf" srcId="{FAA8C4F7-57A9-46F9-AFBF-BE749D0AC6D7}" destId="{7A32345B-FE4D-457B-9F31-199022A25D0D}" srcOrd="1" destOrd="0" presId="urn:microsoft.com/office/officeart/2005/8/layout/orgChart1"/>
    <dgm:cxn modelId="{CEC19CB5-353F-43B8-8254-044E9E3E4A08}" type="presOf" srcId="{390C2BC3-6B43-4806-9C13-ACAD9BB19C95}" destId="{847E687A-FC20-455B-B35A-0EA9863751F9}" srcOrd="1" destOrd="0" presId="urn:microsoft.com/office/officeart/2005/8/layout/orgChart1"/>
    <dgm:cxn modelId="{33B26AFB-41E0-4425-9D6C-C876547937C5}" type="presOf" srcId="{A7050F87-6927-48D6-8937-ABB3999EFD73}" destId="{D08E0E11-CE85-4621-97AF-2E81A5950E73}" srcOrd="0" destOrd="0" presId="urn:microsoft.com/office/officeart/2005/8/layout/orgChart1"/>
    <dgm:cxn modelId="{09EE358B-D380-48D6-A720-0D108AACBC5D}" type="presOf" srcId="{390C2BC3-6B43-4806-9C13-ACAD9BB19C95}" destId="{2D0BDD6A-C1DB-4724-B0E4-DA62D7C234E2}" srcOrd="0" destOrd="0" presId="urn:microsoft.com/office/officeart/2005/8/layout/orgChart1"/>
    <dgm:cxn modelId="{592889B6-AA8A-4545-9E66-85973C6715BF}" type="presOf" srcId="{A2CCF513-9F4E-45F6-8605-2F9AF044D35A}" destId="{F2852301-2564-4C35-96F9-5EAE6FD2AA14}" srcOrd="1" destOrd="0" presId="urn:microsoft.com/office/officeart/2005/8/layout/orgChart1"/>
    <dgm:cxn modelId="{C9185206-D660-4B34-8763-F981B293CB02}" type="presOf" srcId="{462969BA-8759-459F-A16C-F4925CA2A0FC}" destId="{37696C5A-6348-4297-9915-C9FC5578CF56}" srcOrd="1" destOrd="0" presId="urn:microsoft.com/office/officeart/2005/8/layout/orgChart1"/>
    <dgm:cxn modelId="{B5DFF4D7-61DB-4871-A57E-D72FC5650532}" type="presOf" srcId="{203EA4E1-D25C-4B6D-A966-D98102BFC880}" destId="{D9B8CC5E-00EA-4108-AC0E-D02FE6CF3AB1}" srcOrd="0" destOrd="0" presId="urn:microsoft.com/office/officeart/2005/8/layout/orgChart1"/>
    <dgm:cxn modelId="{398E6BE7-820B-4E32-8F77-90474414DA14}" type="presOf" srcId="{2FEC3A84-98AA-47A6-9263-5B30736057BA}" destId="{E9B220C1-4B28-48B6-B3AC-A6AC0A1AC50C}" srcOrd="0" destOrd="0" presId="urn:microsoft.com/office/officeart/2005/8/layout/orgChart1"/>
    <dgm:cxn modelId="{F79D64A7-2709-4B42-AFAA-22B9B715192F}" srcId="{2C87D4D1-7337-46E9-832B-7C05BEC7FC96}" destId="{33105673-644A-419F-A3A6-21F459662F76}" srcOrd="0" destOrd="0" parTransId="{2FEC3A84-98AA-47A6-9263-5B30736057BA}" sibTransId="{4A04164E-1302-4040-B85F-2F17B1E560A8}"/>
    <dgm:cxn modelId="{A28852C0-FE9F-4536-B3BC-CF9FF4BF0D5D}" srcId="{390C2BC3-6B43-4806-9C13-ACAD9BB19C95}" destId="{A2CCF513-9F4E-45F6-8605-2F9AF044D35A}" srcOrd="0" destOrd="0" parTransId="{D144231B-04AB-4DC1-BEC9-20B4EC952A73}" sibTransId="{E6C3F0DD-44E6-43CA-A4DB-81A330DAC41C}"/>
    <dgm:cxn modelId="{645353B4-4361-4B80-979F-7EDB369862C3}" type="presOf" srcId="{F0C8C497-D22C-4167-A6C3-BFE193454F0D}" destId="{A7F9448B-4CA4-40A0-9891-D3387B1CA895}" srcOrd="1" destOrd="0" presId="urn:microsoft.com/office/officeart/2005/8/layout/orgChart1"/>
    <dgm:cxn modelId="{A388A4EE-44C6-439B-B0C6-7663E1C7F6BE}" srcId="{2C87D4D1-7337-46E9-832B-7C05BEC7FC96}" destId="{203EA4E1-D25C-4B6D-A966-D98102BFC880}" srcOrd="3" destOrd="0" parTransId="{D72145A4-3161-4D0B-8D51-263CD3BB250D}" sibTransId="{E706EDC5-4A5F-4CA8-9188-422F8832516E}"/>
    <dgm:cxn modelId="{DE139E7F-5684-4C1D-A9FE-2053B23573A0}" srcId="{2C87D4D1-7337-46E9-832B-7C05BEC7FC96}" destId="{390C2BC3-6B43-4806-9C13-ACAD9BB19C95}" srcOrd="2" destOrd="0" parTransId="{F7DF5315-8CF4-4D10-923F-52F7F8BCBA8E}" sibTransId="{2E100B85-E0A5-49C5-BE47-11646AE0FB4D}"/>
    <dgm:cxn modelId="{BCC1C954-7048-4F14-8D0A-3DFAC1240D29}" type="presOf" srcId="{A2CCF513-9F4E-45F6-8605-2F9AF044D35A}" destId="{1F758540-18CE-4AC7-866D-1F84CA239CF4}" srcOrd="0" destOrd="0" presId="urn:microsoft.com/office/officeart/2005/8/layout/orgChart1"/>
    <dgm:cxn modelId="{73DFEDE7-25D3-4956-BBEF-01BAA3BF33F9}" type="presOf" srcId="{6226EA0A-30FD-4885-99FE-41739016BB28}" destId="{C34FDD4B-E10F-4A9B-8AD8-8EE7A0DFDA63}" srcOrd="0" destOrd="0" presId="urn:microsoft.com/office/officeart/2005/8/layout/orgChart1"/>
    <dgm:cxn modelId="{83BA28CC-C804-4C1E-9EFD-8DBA09C30352}" type="presOf" srcId="{33105673-644A-419F-A3A6-21F459662F76}" destId="{21B7E03F-817A-49D1-AA83-C4DC0A891E11}" srcOrd="1" destOrd="0" presId="urn:microsoft.com/office/officeart/2005/8/layout/orgChart1"/>
    <dgm:cxn modelId="{3DBA8369-CA1A-4229-BCBD-8A90EA61CB4B}" type="presOf" srcId="{33105673-644A-419F-A3A6-21F459662F76}" destId="{AA11F356-CFB4-4A82-A81D-CF448970EBEC}" srcOrd="0" destOrd="0" presId="urn:microsoft.com/office/officeart/2005/8/layout/orgChart1"/>
    <dgm:cxn modelId="{24B6914C-F312-4BF1-90C7-433E286BB9D5}" type="presOf" srcId="{FAA8C4F7-57A9-46F9-AFBF-BE749D0AC6D7}" destId="{7FECFEF4-5070-4BFA-8908-4E64A6E8C9A7}" srcOrd="0" destOrd="0" presId="urn:microsoft.com/office/officeart/2005/8/layout/orgChart1"/>
    <dgm:cxn modelId="{A60D178E-6C6A-4181-ABF7-7C34797B1837}" type="presOf" srcId="{203EA4E1-D25C-4B6D-A966-D98102BFC880}" destId="{4C0FBEDE-D25F-4179-9B3A-95FFCC380CE2}" srcOrd="1" destOrd="0" presId="urn:microsoft.com/office/officeart/2005/8/layout/orgChart1"/>
    <dgm:cxn modelId="{3AFF1850-DDD7-4654-9695-EE8A973B523D}" type="presOf" srcId="{2C87D4D1-7337-46E9-832B-7C05BEC7FC96}" destId="{C58F008D-2937-439F-B1CF-86DFAD8B4127}" srcOrd="0" destOrd="0" presId="urn:microsoft.com/office/officeart/2005/8/layout/orgChart1"/>
    <dgm:cxn modelId="{29A7CD9C-BDDC-4FC0-ACA4-34E1FBCDEEF6}" type="presOf" srcId="{0989EDC6-F2DE-4907-9FA5-8E0B62D1C06E}" destId="{862757F7-EE90-453D-8793-5414C09A0E0F}" srcOrd="0" destOrd="0" presId="urn:microsoft.com/office/officeart/2005/8/layout/orgChart1"/>
    <dgm:cxn modelId="{6045281A-A0E2-477E-9024-436B0964288A}" type="presOf" srcId="{E2453EB3-E228-41DA-802C-728A67F8DC97}" destId="{E882B719-2A6B-4632-AD57-105BDD1A7DB7}" srcOrd="0" destOrd="0" presId="urn:microsoft.com/office/officeart/2005/8/layout/orgChart1"/>
    <dgm:cxn modelId="{CE6B72A3-0FB6-4628-8531-C68CD91ED50F}" type="presOf" srcId="{D144231B-04AB-4DC1-BEC9-20B4EC952A73}" destId="{D1B2CC68-3F7B-41A1-97B6-85C85BB39F31}" srcOrd="0" destOrd="0" presId="urn:microsoft.com/office/officeart/2005/8/layout/orgChart1"/>
    <dgm:cxn modelId="{9D99BBFB-FCF3-4E19-9269-56D718AC4282}" type="presParOf" srcId="{C34FDD4B-E10F-4A9B-8AD8-8EE7A0DFDA63}" destId="{168ECB9C-EFC3-47E7-9B20-C3E9601648F8}" srcOrd="0" destOrd="0" presId="urn:microsoft.com/office/officeart/2005/8/layout/orgChart1"/>
    <dgm:cxn modelId="{EF12DFDA-ED4F-407D-8A50-BF726B36ADC7}" type="presParOf" srcId="{168ECB9C-EFC3-47E7-9B20-C3E9601648F8}" destId="{EB99CF18-17AE-4263-8374-F0277D64EA6D}" srcOrd="0" destOrd="0" presId="urn:microsoft.com/office/officeart/2005/8/layout/orgChart1"/>
    <dgm:cxn modelId="{AB713B70-E062-4CA3-84C1-D8F1BDB93744}" type="presParOf" srcId="{EB99CF18-17AE-4263-8374-F0277D64EA6D}" destId="{C58F008D-2937-439F-B1CF-86DFAD8B4127}" srcOrd="0" destOrd="0" presId="urn:microsoft.com/office/officeart/2005/8/layout/orgChart1"/>
    <dgm:cxn modelId="{20B3F68A-D69D-4BCB-8996-D03D6D751115}" type="presParOf" srcId="{EB99CF18-17AE-4263-8374-F0277D64EA6D}" destId="{486AB53C-808F-4455-8605-69FB1BBCB6F8}" srcOrd="1" destOrd="0" presId="urn:microsoft.com/office/officeart/2005/8/layout/orgChart1"/>
    <dgm:cxn modelId="{A1C4221C-82B6-4944-AF38-5665B9D555AF}" type="presParOf" srcId="{168ECB9C-EFC3-47E7-9B20-C3E9601648F8}" destId="{6938BD67-0856-4B5A-A61E-249F3FFFAE71}" srcOrd="1" destOrd="0" presId="urn:microsoft.com/office/officeart/2005/8/layout/orgChart1"/>
    <dgm:cxn modelId="{2048A70A-0DF4-4193-BA78-BBF721288D14}" type="presParOf" srcId="{6938BD67-0856-4B5A-A61E-249F3FFFAE71}" destId="{E9B220C1-4B28-48B6-B3AC-A6AC0A1AC50C}" srcOrd="0" destOrd="0" presId="urn:microsoft.com/office/officeart/2005/8/layout/orgChart1"/>
    <dgm:cxn modelId="{5A61AF16-6F23-4D4E-8C11-4F75BDD005A7}" type="presParOf" srcId="{6938BD67-0856-4B5A-A61E-249F3FFFAE71}" destId="{C57DA226-5E79-4BA3-9D29-22C1969B89F9}" srcOrd="1" destOrd="0" presId="urn:microsoft.com/office/officeart/2005/8/layout/orgChart1"/>
    <dgm:cxn modelId="{294A9CFB-1AFB-4F72-B626-8E617806C9E8}" type="presParOf" srcId="{C57DA226-5E79-4BA3-9D29-22C1969B89F9}" destId="{2AF2E05F-F00D-49BB-B7E9-0A9520C2C861}" srcOrd="0" destOrd="0" presId="urn:microsoft.com/office/officeart/2005/8/layout/orgChart1"/>
    <dgm:cxn modelId="{4E3394DA-D090-496F-B511-3D28B3B3F81D}" type="presParOf" srcId="{2AF2E05F-F00D-49BB-B7E9-0A9520C2C861}" destId="{AA11F356-CFB4-4A82-A81D-CF448970EBEC}" srcOrd="0" destOrd="0" presId="urn:microsoft.com/office/officeart/2005/8/layout/orgChart1"/>
    <dgm:cxn modelId="{4A5BAD3D-79BF-4704-BA87-D2BFD5422EBF}" type="presParOf" srcId="{2AF2E05F-F00D-49BB-B7E9-0A9520C2C861}" destId="{21B7E03F-817A-49D1-AA83-C4DC0A891E11}" srcOrd="1" destOrd="0" presId="urn:microsoft.com/office/officeart/2005/8/layout/orgChart1"/>
    <dgm:cxn modelId="{29718321-F708-4D2E-963F-398EBDDE7EF4}" type="presParOf" srcId="{C57DA226-5E79-4BA3-9D29-22C1969B89F9}" destId="{8E789DA6-911C-40EA-BF02-BE614C50A3FB}" srcOrd="1" destOrd="0" presId="urn:microsoft.com/office/officeart/2005/8/layout/orgChart1"/>
    <dgm:cxn modelId="{0EFF9BB3-DDCB-4D3C-BD66-176566CD42A1}" type="presParOf" srcId="{8E789DA6-911C-40EA-BF02-BE614C50A3FB}" destId="{D08E0E11-CE85-4621-97AF-2E81A5950E73}" srcOrd="0" destOrd="0" presId="urn:microsoft.com/office/officeart/2005/8/layout/orgChart1"/>
    <dgm:cxn modelId="{66838325-FBB5-49F6-8EAC-BE8B336600B7}" type="presParOf" srcId="{8E789DA6-911C-40EA-BF02-BE614C50A3FB}" destId="{93806561-52FF-4FD7-A9A3-59E06CA43976}" srcOrd="1" destOrd="0" presId="urn:microsoft.com/office/officeart/2005/8/layout/orgChart1"/>
    <dgm:cxn modelId="{355638AB-BC90-4B16-98F1-239A97449DDC}" type="presParOf" srcId="{93806561-52FF-4FD7-A9A3-59E06CA43976}" destId="{19159E0F-F199-48E7-99EE-B415302D36BB}" srcOrd="0" destOrd="0" presId="urn:microsoft.com/office/officeart/2005/8/layout/orgChart1"/>
    <dgm:cxn modelId="{969AFCE0-5EC1-4BFC-B88B-5FD5F8E37CD6}" type="presParOf" srcId="{19159E0F-F199-48E7-99EE-B415302D36BB}" destId="{FD31D31E-91C4-46DA-860C-62359D8FA3FB}" srcOrd="0" destOrd="0" presId="urn:microsoft.com/office/officeart/2005/8/layout/orgChart1"/>
    <dgm:cxn modelId="{4EE5EE99-CD57-49F9-988C-3065598B9593}" type="presParOf" srcId="{19159E0F-F199-48E7-99EE-B415302D36BB}" destId="{37696C5A-6348-4297-9915-C9FC5578CF56}" srcOrd="1" destOrd="0" presId="urn:microsoft.com/office/officeart/2005/8/layout/orgChart1"/>
    <dgm:cxn modelId="{C962E0B1-52B1-4763-9CEE-9D1C9C88A0F4}" type="presParOf" srcId="{93806561-52FF-4FD7-A9A3-59E06CA43976}" destId="{0C94B019-BD71-4CAA-A9E4-658C97A3A976}" srcOrd="1" destOrd="0" presId="urn:microsoft.com/office/officeart/2005/8/layout/orgChart1"/>
    <dgm:cxn modelId="{28123F16-A3F0-4BB6-8DEE-082720A5E533}" type="presParOf" srcId="{93806561-52FF-4FD7-A9A3-59E06CA43976}" destId="{6F56BBF1-8992-4910-8397-A285BD3F7C28}" srcOrd="2" destOrd="0" presId="urn:microsoft.com/office/officeart/2005/8/layout/orgChart1"/>
    <dgm:cxn modelId="{934E0E42-B154-425B-A93D-05BAAB2F269E}" type="presParOf" srcId="{C57DA226-5E79-4BA3-9D29-22C1969B89F9}" destId="{B598EA92-BAAD-45F1-B322-12EA3B755B2D}" srcOrd="2" destOrd="0" presId="urn:microsoft.com/office/officeart/2005/8/layout/orgChart1"/>
    <dgm:cxn modelId="{B110B2AA-C976-4EB4-807A-29B52786554A}" type="presParOf" srcId="{6938BD67-0856-4B5A-A61E-249F3FFFAE71}" destId="{E882B719-2A6B-4632-AD57-105BDD1A7DB7}" srcOrd="2" destOrd="0" presId="urn:microsoft.com/office/officeart/2005/8/layout/orgChart1"/>
    <dgm:cxn modelId="{287F354C-179F-4C68-A8A9-4775CA6EE111}" type="presParOf" srcId="{6938BD67-0856-4B5A-A61E-249F3FFFAE71}" destId="{42FD84C9-A32C-4751-A6C3-9DC3355815A8}" srcOrd="3" destOrd="0" presId="urn:microsoft.com/office/officeart/2005/8/layout/orgChart1"/>
    <dgm:cxn modelId="{1629B355-1055-4DC6-8AAC-A0AC15D314FF}" type="presParOf" srcId="{42FD84C9-A32C-4751-A6C3-9DC3355815A8}" destId="{DD646746-A4B0-43FD-9689-9F28235D6B6E}" srcOrd="0" destOrd="0" presId="urn:microsoft.com/office/officeart/2005/8/layout/orgChart1"/>
    <dgm:cxn modelId="{22C69BB7-5F26-4B8C-A396-0F4CC2AD7999}" type="presParOf" srcId="{DD646746-A4B0-43FD-9689-9F28235D6B6E}" destId="{35A5360B-57DB-4923-8575-5A10C60E28A0}" srcOrd="0" destOrd="0" presId="urn:microsoft.com/office/officeart/2005/8/layout/orgChart1"/>
    <dgm:cxn modelId="{78BB1AF3-5785-4CF3-8F4B-4BD0B0ED062E}" type="presParOf" srcId="{DD646746-A4B0-43FD-9689-9F28235D6B6E}" destId="{AEE93097-2062-4064-8371-8FD20C62B1CD}" srcOrd="1" destOrd="0" presId="urn:microsoft.com/office/officeart/2005/8/layout/orgChart1"/>
    <dgm:cxn modelId="{932E70FA-3F39-4B68-94BD-2962C47D1B8A}" type="presParOf" srcId="{42FD84C9-A32C-4751-A6C3-9DC3355815A8}" destId="{C66C9CEF-29D0-42DB-A529-13691571FDCA}" srcOrd="1" destOrd="0" presId="urn:microsoft.com/office/officeart/2005/8/layout/orgChart1"/>
    <dgm:cxn modelId="{A09090A3-065C-4E8A-BB17-1F1F77E3FCA2}" type="presParOf" srcId="{C66C9CEF-29D0-42DB-A529-13691571FDCA}" destId="{8EC4279C-C68B-42C9-97F4-0797BB87E9DE}" srcOrd="0" destOrd="0" presId="urn:microsoft.com/office/officeart/2005/8/layout/orgChart1"/>
    <dgm:cxn modelId="{3A3F28FF-575C-44CD-961D-9F0C106F6DF2}" type="presParOf" srcId="{C66C9CEF-29D0-42DB-A529-13691571FDCA}" destId="{253E4AC9-814D-4B97-92F7-1817CB5FD2D7}" srcOrd="1" destOrd="0" presId="urn:microsoft.com/office/officeart/2005/8/layout/orgChart1"/>
    <dgm:cxn modelId="{16FFC7BB-4552-4018-A4BC-685E3313EB46}" type="presParOf" srcId="{253E4AC9-814D-4B97-92F7-1817CB5FD2D7}" destId="{CF361B79-B724-4D15-931C-3F0C19BEC68C}" srcOrd="0" destOrd="0" presId="urn:microsoft.com/office/officeart/2005/8/layout/orgChart1"/>
    <dgm:cxn modelId="{30CCBC35-9F48-48FE-B155-05B724ACE231}" type="presParOf" srcId="{CF361B79-B724-4D15-931C-3F0C19BEC68C}" destId="{6210CF7A-4CC0-476E-8435-105AD2C174D2}" srcOrd="0" destOrd="0" presId="urn:microsoft.com/office/officeart/2005/8/layout/orgChart1"/>
    <dgm:cxn modelId="{E92D976F-A3DA-401A-82C9-6EC6EEC240A6}" type="presParOf" srcId="{CF361B79-B724-4D15-931C-3F0C19BEC68C}" destId="{A7F9448B-4CA4-40A0-9891-D3387B1CA895}" srcOrd="1" destOrd="0" presId="urn:microsoft.com/office/officeart/2005/8/layout/orgChart1"/>
    <dgm:cxn modelId="{46D6C985-DE4A-4076-BA62-ED05C7FC7FAC}" type="presParOf" srcId="{253E4AC9-814D-4B97-92F7-1817CB5FD2D7}" destId="{E9309BD2-20B9-47CA-AE1A-91BBD83D51B6}" srcOrd="1" destOrd="0" presId="urn:microsoft.com/office/officeart/2005/8/layout/orgChart1"/>
    <dgm:cxn modelId="{B62AEE26-875F-45B8-AA4A-A137EB80924A}" type="presParOf" srcId="{253E4AC9-814D-4B97-92F7-1817CB5FD2D7}" destId="{CEBA12F4-10C8-45C8-BBAC-C6A211464C46}" srcOrd="2" destOrd="0" presId="urn:microsoft.com/office/officeart/2005/8/layout/orgChart1"/>
    <dgm:cxn modelId="{7453BD17-AA00-46CE-897A-F88DAEE242B2}" type="presParOf" srcId="{42FD84C9-A32C-4751-A6C3-9DC3355815A8}" destId="{E20F4E3D-42B9-4557-B752-411B0EEB5424}" srcOrd="2" destOrd="0" presId="urn:microsoft.com/office/officeart/2005/8/layout/orgChart1"/>
    <dgm:cxn modelId="{CD72D2B9-A736-428C-8F48-4982175E3281}" type="presParOf" srcId="{6938BD67-0856-4B5A-A61E-249F3FFFAE71}" destId="{1CDE64B4-D5ED-40E8-BE0D-F837EAE86F59}" srcOrd="4" destOrd="0" presId="urn:microsoft.com/office/officeart/2005/8/layout/orgChart1"/>
    <dgm:cxn modelId="{0D6DDD2D-B1DD-409D-AB3C-0F9D5DA984FD}" type="presParOf" srcId="{6938BD67-0856-4B5A-A61E-249F3FFFAE71}" destId="{A3C30BDE-B302-4EF7-B9EA-4680EDDEF8B6}" srcOrd="5" destOrd="0" presId="urn:microsoft.com/office/officeart/2005/8/layout/orgChart1"/>
    <dgm:cxn modelId="{ABA9ED84-2F84-45B2-AE62-B37F242A5E59}" type="presParOf" srcId="{A3C30BDE-B302-4EF7-B9EA-4680EDDEF8B6}" destId="{B4275237-77A2-448E-9E70-C1B247414FD6}" srcOrd="0" destOrd="0" presId="urn:microsoft.com/office/officeart/2005/8/layout/orgChart1"/>
    <dgm:cxn modelId="{263A52FA-2C39-46ED-B970-438C0735F69C}" type="presParOf" srcId="{B4275237-77A2-448E-9E70-C1B247414FD6}" destId="{2D0BDD6A-C1DB-4724-B0E4-DA62D7C234E2}" srcOrd="0" destOrd="0" presId="urn:microsoft.com/office/officeart/2005/8/layout/orgChart1"/>
    <dgm:cxn modelId="{F221B059-609E-412F-BBB7-03C6A1A2CF90}" type="presParOf" srcId="{B4275237-77A2-448E-9E70-C1B247414FD6}" destId="{847E687A-FC20-455B-B35A-0EA9863751F9}" srcOrd="1" destOrd="0" presId="urn:microsoft.com/office/officeart/2005/8/layout/orgChart1"/>
    <dgm:cxn modelId="{3BDDB689-1D50-4609-A8B5-344D3A08F7D6}" type="presParOf" srcId="{A3C30BDE-B302-4EF7-B9EA-4680EDDEF8B6}" destId="{FEC77847-5F86-43E7-94B6-8A6F59520374}" srcOrd="1" destOrd="0" presId="urn:microsoft.com/office/officeart/2005/8/layout/orgChart1"/>
    <dgm:cxn modelId="{F4D9C216-0364-445D-B505-69DD8B2E5B02}" type="presParOf" srcId="{FEC77847-5F86-43E7-94B6-8A6F59520374}" destId="{D1B2CC68-3F7B-41A1-97B6-85C85BB39F31}" srcOrd="0" destOrd="0" presId="urn:microsoft.com/office/officeart/2005/8/layout/orgChart1"/>
    <dgm:cxn modelId="{D212A034-B45D-44DD-A81D-C68278F4B522}" type="presParOf" srcId="{FEC77847-5F86-43E7-94B6-8A6F59520374}" destId="{FE616F04-5067-410B-AF35-393241FBAEE8}" srcOrd="1" destOrd="0" presId="urn:microsoft.com/office/officeart/2005/8/layout/orgChart1"/>
    <dgm:cxn modelId="{83465711-4755-4F8C-A359-ED3450791BB6}" type="presParOf" srcId="{FE616F04-5067-410B-AF35-393241FBAEE8}" destId="{D6DB17DB-2C12-44DB-81DE-EEA9F328C9FA}" srcOrd="0" destOrd="0" presId="urn:microsoft.com/office/officeart/2005/8/layout/orgChart1"/>
    <dgm:cxn modelId="{39AFF573-3686-46F7-858E-35272D46E523}" type="presParOf" srcId="{D6DB17DB-2C12-44DB-81DE-EEA9F328C9FA}" destId="{1F758540-18CE-4AC7-866D-1F84CA239CF4}" srcOrd="0" destOrd="0" presId="urn:microsoft.com/office/officeart/2005/8/layout/orgChart1"/>
    <dgm:cxn modelId="{EFECEF08-BFA9-4D71-A2BD-FB57830FAC63}" type="presParOf" srcId="{D6DB17DB-2C12-44DB-81DE-EEA9F328C9FA}" destId="{F2852301-2564-4C35-96F9-5EAE6FD2AA14}" srcOrd="1" destOrd="0" presId="urn:microsoft.com/office/officeart/2005/8/layout/orgChart1"/>
    <dgm:cxn modelId="{D3B5514B-B17E-487A-A5F5-2C180AF20DD0}" type="presParOf" srcId="{FE616F04-5067-410B-AF35-393241FBAEE8}" destId="{AB38A6C5-A20F-487F-B23E-DAB550A668AC}" srcOrd="1" destOrd="0" presId="urn:microsoft.com/office/officeart/2005/8/layout/orgChart1"/>
    <dgm:cxn modelId="{14EB69AA-383A-4C60-A947-6AA472D92E55}" type="presParOf" srcId="{FE616F04-5067-410B-AF35-393241FBAEE8}" destId="{1E29C342-DC4E-4F83-83DA-FA2E2F116DEF}" srcOrd="2" destOrd="0" presId="urn:microsoft.com/office/officeart/2005/8/layout/orgChart1"/>
    <dgm:cxn modelId="{D7EEB8C0-C0C5-440D-8F1B-1AE3696BD310}" type="presParOf" srcId="{A3C30BDE-B302-4EF7-B9EA-4680EDDEF8B6}" destId="{E72239CF-6A3F-4013-9C48-0DB9B238A6DB}" srcOrd="2" destOrd="0" presId="urn:microsoft.com/office/officeart/2005/8/layout/orgChart1"/>
    <dgm:cxn modelId="{55E3D881-0E46-4F65-BA00-9764109D4CB2}" type="presParOf" srcId="{6938BD67-0856-4B5A-A61E-249F3FFFAE71}" destId="{96876B1D-5BC1-45CA-9424-7D5955585A63}" srcOrd="6" destOrd="0" presId="urn:microsoft.com/office/officeart/2005/8/layout/orgChart1"/>
    <dgm:cxn modelId="{36376A81-6F03-4B36-A538-A06CC08731E3}" type="presParOf" srcId="{6938BD67-0856-4B5A-A61E-249F3FFFAE71}" destId="{B1C9F7C4-2600-4BA6-8E97-DB3379C333CE}" srcOrd="7" destOrd="0" presId="urn:microsoft.com/office/officeart/2005/8/layout/orgChart1"/>
    <dgm:cxn modelId="{01952F33-5E89-4FBF-A2DC-782FAB54E58D}" type="presParOf" srcId="{B1C9F7C4-2600-4BA6-8E97-DB3379C333CE}" destId="{5C8747AF-AFFD-418E-8D34-EEE038FCF441}" srcOrd="0" destOrd="0" presId="urn:microsoft.com/office/officeart/2005/8/layout/orgChart1"/>
    <dgm:cxn modelId="{4A2AEB49-5762-4E62-BBBA-DEEFA78CB67B}" type="presParOf" srcId="{5C8747AF-AFFD-418E-8D34-EEE038FCF441}" destId="{D9B8CC5E-00EA-4108-AC0E-D02FE6CF3AB1}" srcOrd="0" destOrd="0" presId="urn:microsoft.com/office/officeart/2005/8/layout/orgChart1"/>
    <dgm:cxn modelId="{6E5238EC-DBA8-441C-ABE7-73D1E12FA73E}" type="presParOf" srcId="{5C8747AF-AFFD-418E-8D34-EEE038FCF441}" destId="{4C0FBEDE-D25F-4179-9B3A-95FFCC380CE2}" srcOrd="1" destOrd="0" presId="urn:microsoft.com/office/officeart/2005/8/layout/orgChart1"/>
    <dgm:cxn modelId="{FF2BE0A3-64D1-4B18-8EEE-000F9F610B42}" type="presParOf" srcId="{B1C9F7C4-2600-4BA6-8E97-DB3379C333CE}" destId="{ABF79B07-0B87-4C88-BBC3-C1ABFCD3A4CC}" srcOrd="1" destOrd="0" presId="urn:microsoft.com/office/officeart/2005/8/layout/orgChart1"/>
    <dgm:cxn modelId="{26784426-D62B-4D09-9218-B5961B354F18}" type="presParOf" srcId="{ABF79B07-0B87-4C88-BBC3-C1ABFCD3A4CC}" destId="{862757F7-EE90-453D-8793-5414C09A0E0F}" srcOrd="0" destOrd="0" presId="urn:microsoft.com/office/officeart/2005/8/layout/orgChart1"/>
    <dgm:cxn modelId="{60F7B6BC-FF2A-47F3-8F19-64F89F99DA68}" type="presParOf" srcId="{ABF79B07-0B87-4C88-BBC3-C1ABFCD3A4CC}" destId="{53F13D42-F7B3-406C-B9AF-C8E2D626CA71}" srcOrd="1" destOrd="0" presId="urn:microsoft.com/office/officeart/2005/8/layout/orgChart1"/>
    <dgm:cxn modelId="{56E75252-6042-4C06-9B6C-7B861A688B2D}" type="presParOf" srcId="{53F13D42-F7B3-406C-B9AF-C8E2D626CA71}" destId="{2397CA15-E53D-4BAF-A042-15730FD42C9A}" srcOrd="0" destOrd="0" presId="urn:microsoft.com/office/officeart/2005/8/layout/orgChart1"/>
    <dgm:cxn modelId="{0D40EC22-614B-42B6-80D8-8C3956B0438A}" type="presParOf" srcId="{2397CA15-E53D-4BAF-A042-15730FD42C9A}" destId="{7FECFEF4-5070-4BFA-8908-4E64A6E8C9A7}" srcOrd="0" destOrd="0" presId="urn:microsoft.com/office/officeart/2005/8/layout/orgChart1"/>
    <dgm:cxn modelId="{AA5FC427-6889-4BC0-97F5-CFF0CE338782}" type="presParOf" srcId="{2397CA15-E53D-4BAF-A042-15730FD42C9A}" destId="{7A32345B-FE4D-457B-9F31-199022A25D0D}" srcOrd="1" destOrd="0" presId="urn:microsoft.com/office/officeart/2005/8/layout/orgChart1"/>
    <dgm:cxn modelId="{B688BEC8-1CFA-49CC-837C-D098B263C6F4}" type="presParOf" srcId="{53F13D42-F7B3-406C-B9AF-C8E2D626CA71}" destId="{344B0CA2-4530-4BA4-8FB2-C1C43E59552B}" srcOrd="1" destOrd="0" presId="urn:microsoft.com/office/officeart/2005/8/layout/orgChart1"/>
    <dgm:cxn modelId="{2AE364B9-9D09-4947-AC53-D610996BFDBA}" type="presParOf" srcId="{53F13D42-F7B3-406C-B9AF-C8E2D626CA71}" destId="{EFECE392-543A-42E5-B031-19EAE93380DA}" srcOrd="2" destOrd="0" presId="urn:microsoft.com/office/officeart/2005/8/layout/orgChart1"/>
    <dgm:cxn modelId="{328DD14D-39DE-41C8-A7AE-17A60FAEF25F}" type="presParOf" srcId="{B1C9F7C4-2600-4BA6-8E97-DB3379C333CE}" destId="{7A0BA03B-E554-41C3-9FB7-4146D50C4E47}" srcOrd="2" destOrd="0" presId="urn:microsoft.com/office/officeart/2005/8/layout/orgChart1"/>
    <dgm:cxn modelId="{3B47166B-949F-475E-951D-CE79F3710BB9}" type="presParOf" srcId="{168ECB9C-EFC3-47E7-9B20-C3E9601648F8}" destId="{DA9069F2-5E6C-4B96-B197-D9F5BD808A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57F7-EE90-453D-8793-5414C09A0E0F}">
      <dsp:nvSpPr>
        <dsp:cNvPr id="0" name=""/>
        <dsp:cNvSpPr/>
      </dsp:nvSpPr>
      <dsp:spPr>
        <a:xfrm>
          <a:off x="5213187" y="1971859"/>
          <a:ext cx="209548" cy="64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615"/>
              </a:lnTo>
              <a:lnTo>
                <a:pt x="209548" y="642615"/>
              </a:lnTo>
            </a:path>
          </a:pathLst>
        </a:custGeom>
        <a:noFill/>
        <a:ln w="222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76B1D-5BC1-45CA-9424-7D5955585A63}">
      <dsp:nvSpPr>
        <dsp:cNvPr id="0" name=""/>
        <dsp:cNvSpPr/>
      </dsp:nvSpPr>
      <dsp:spPr>
        <a:xfrm>
          <a:off x="3236446" y="979996"/>
          <a:ext cx="2535536" cy="29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83"/>
              </a:lnTo>
              <a:lnTo>
                <a:pt x="2535536" y="146683"/>
              </a:lnTo>
              <a:lnTo>
                <a:pt x="2535536" y="293367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2CC68-3F7B-41A1-97B6-85C85BB39F31}">
      <dsp:nvSpPr>
        <dsp:cNvPr id="0" name=""/>
        <dsp:cNvSpPr/>
      </dsp:nvSpPr>
      <dsp:spPr>
        <a:xfrm>
          <a:off x="3522829" y="1971859"/>
          <a:ext cx="209548" cy="64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615"/>
              </a:lnTo>
              <a:lnTo>
                <a:pt x="209548" y="642615"/>
              </a:lnTo>
            </a:path>
          </a:pathLst>
        </a:custGeom>
        <a:noFill/>
        <a:ln w="222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4B4-D5ED-40E8-BE0D-F837EAE86F59}">
      <dsp:nvSpPr>
        <dsp:cNvPr id="0" name=""/>
        <dsp:cNvSpPr/>
      </dsp:nvSpPr>
      <dsp:spPr>
        <a:xfrm>
          <a:off x="3236446" y="979996"/>
          <a:ext cx="845178" cy="29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83"/>
              </a:lnTo>
              <a:lnTo>
                <a:pt x="845178" y="146683"/>
              </a:lnTo>
              <a:lnTo>
                <a:pt x="845178" y="293367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4279C-C68B-42C9-97F4-0797BB87E9DE}">
      <dsp:nvSpPr>
        <dsp:cNvPr id="0" name=""/>
        <dsp:cNvSpPr/>
      </dsp:nvSpPr>
      <dsp:spPr>
        <a:xfrm>
          <a:off x="1832471" y="1971859"/>
          <a:ext cx="209548" cy="64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615"/>
              </a:lnTo>
              <a:lnTo>
                <a:pt x="209548" y="642615"/>
              </a:lnTo>
            </a:path>
          </a:pathLst>
        </a:custGeom>
        <a:noFill/>
        <a:ln w="222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B719-2A6B-4632-AD57-105BDD1A7DB7}">
      <dsp:nvSpPr>
        <dsp:cNvPr id="0" name=""/>
        <dsp:cNvSpPr/>
      </dsp:nvSpPr>
      <dsp:spPr>
        <a:xfrm>
          <a:off x="2391267" y="979996"/>
          <a:ext cx="845178" cy="293367"/>
        </a:xfrm>
        <a:custGeom>
          <a:avLst/>
          <a:gdLst/>
          <a:ahLst/>
          <a:cxnLst/>
          <a:rect l="0" t="0" r="0" b="0"/>
          <a:pathLst>
            <a:path>
              <a:moveTo>
                <a:pt x="845178" y="0"/>
              </a:moveTo>
              <a:lnTo>
                <a:pt x="845178" y="146683"/>
              </a:lnTo>
              <a:lnTo>
                <a:pt x="0" y="146683"/>
              </a:lnTo>
              <a:lnTo>
                <a:pt x="0" y="293367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E0E11-CE85-4621-97AF-2E81A5950E73}">
      <dsp:nvSpPr>
        <dsp:cNvPr id="0" name=""/>
        <dsp:cNvSpPr/>
      </dsp:nvSpPr>
      <dsp:spPr>
        <a:xfrm>
          <a:off x="142114" y="1971859"/>
          <a:ext cx="209548" cy="64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615"/>
              </a:lnTo>
              <a:lnTo>
                <a:pt x="209548" y="642615"/>
              </a:lnTo>
            </a:path>
          </a:pathLst>
        </a:custGeom>
        <a:noFill/>
        <a:ln w="222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220C1-4B28-48B6-B3AC-A6AC0A1AC50C}">
      <dsp:nvSpPr>
        <dsp:cNvPr id="0" name=""/>
        <dsp:cNvSpPr/>
      </dsp:nvSpPr>
      <dsp:spPr>
        <a:xfrm>
          <a:off x="700910" y="979996"/>
          <a:ext cx="2535536" cy="293367"/>
        </a:xfrm>
        <a:custGeom>
          <a:avLst/>
          <a:gdLst/>
          <a:ahLst/>
          <a:cxnLst/>
          <a:rect l="0" t="0" r="0" b="0"/>
          <a:pathLst>
            <a:path>
              <a:moveTo>
                <a:pt x="2535536" y="0"/>
              </a:moveTo>
              <a:lnTo>
                <a:pt x="2535536" y="146683"/>
              </a:lnTo>
              <a:lnTo>
                <a:pt x="0" y="146683"/>
              </a:lnTo>
              <a:lnTo>
                <a:pt x="0" y="293367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F008D-2937-439F-B1CF-86DFAD8B4127}">
      <dsp:nvSpPr>
        <dsp:cNvPr id="0" name=""/>
        <dsp:cNvSpPr/>
      </dsp:nvSpPr>
      <dsp:spPr>
        <a:xfrm>
          <a:off x="2005866" y="281501"/>
          <a:ext cx="2461160" cy="698494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Main Idea</a:t>
          </a:r>
        </a:p>
      </dsp:txBody>
      <dsp:txXfrm>
        <a:off x="2005866" y="281501"/>
        <a:ext cx="2461160" cy="698494"/>
      </dsp:txXfrm>
    </dsp:sp>
    <dsp:sp modelId="{AA11F356-CFB4-4A82-A81D-CF448970EBEC}">
      <dsp:nvSpPr>
        <dsp:cNvPr id="0" name=""/>
        <dsp:cNvSpPr/>
      </dsp:nvSpPr>
      <dsp:spPr>
        <a:xfrm>
          <a:off x="2415" y="1273364"/>
          <a:ext cx="1396989" cy="6984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#1</a:t>
          </a:r>
        </a:p>
      </dsp:txBody>
      <dsp:txXfrm>
        <a:off x="2415" y="1273364"/>
        <a:ext cx="1396989" cy="698494"/>
      </dsp:txXfrm>
    </dsp:sp>
    <dsp:sp modelId="{FD31D31E-91C4-46DA-860C-62359D8FA3FB}">
      <dsp:nvSpPr>
        <dsp:cNvPr id="0" name=""/>
        <dsp:cNvSpPr/>
      </dsp:nvSpPr>
      <dsp:spPr>
        <a:xfrm>
          <a:off x="351662" y="2265227"/>
          <a:ext cx="1396989" cy="69849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Visual</a:t>
          </a:r>
          <a:endParaRPr lang="en-US" sz="3600" kern="1200" dirty="0"/>
        </a:p>
      </dsp:txBody>
      <dsp:txXfrm>
        <a:off x="351662" y="2265227"/>
        <a:ext cx="1396989" cy="698494"/>
      </dsp:txXfrm>
    </dsp:sp>
    <dsp:sp modelId="{35A5360B-57DB-4923-8575-5A10C60E28A0}">
      <dsp:nvSpPr>
        <dsp:cNvPr id="0" name=""/>
        <dsp:cNvSpPr/>
      </dsp:nvSpPr>
      <dsp:spPr>
        <a:xfrm>
          <a:off x="1692772" y="1273364"/>
          <a:ext cx="1396989" cy="6984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#2</a:t>
          </a:r>
        </a:p>
      </dsp:txBody>
      <dsp:txXfrm>
        <a:off x="1692772" y="1273364"/>
        <a:ext cx="1396989" cy="698494"/>
      </dsp:txXfrm>
    </dsp:sp>
    <dsp:sp modelId="{6210CF7A-4CC0-476E-8435-105AD2C174D2}">
      <dsp:nvSpPr>
        <dsp:cNvPr id="0" name=""/>
        <dsp:cNvSpPr/>
      </dsp:nvSpPr>
      <dsp:spPr>
        <a:xfrm>
          <a:off x="2042020" y="2265227"/>
          <a:ext cx="1396989" cy="69849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Visual</a:t>
          </a:r>
        </a:p>
      </dsp:txBody>
      <dsp:txXfrm>
        <a:off x="2042020" y="2265227"/>
        <a:ext cx="1396989" cy="698494"/>
      </dsp:txXfrm>
    </dsp:sp>
    <dsp:sp modelId="{2D0BDD6A-C1DB-4724-B0E4-DA62D7C234E2}">
      <dsp:nvSpPr>
        <dsp:cNvPr id="0" name=""/>
        <dsp:cNvSpPr/>
      </dsp:nvSpPr>
      <dsp:spPr>
        <a:xfrm>
          <a:off x="3383130" y="1273364"/>
          <a:ext cx="1396989" cy="6984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#3</a:t>
          </a:r>
        </a:p>
      </dsp:txBody>
      <dsp:txXfrm>
        <a:off x="3383130" y="1273364"/>
        <a:ext cx="1396989" cy="698494"/>
      </dsp:txXfrm>
    </dsp:sp>
    <dsp:sp modelId="{1F758540-18CE-4AC7-866D-1F84CA239CF4}">
      <dsp:nvSpPr>
        <dsp:cNvPr id="0" name=""/>
        <dsp:cNvSpPr/>
      </dsp:nvSpPr>
      <dsp:spPr>
        <a:xfrm>
          <a:off x="3732378" y="2265227"/>
          <a:ext cx="1396989" cy="69849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Visual</a:t>
          </a:r>
        </a:p>
      </dsp:txBody>
      <dsp:txXfrm>
        <a:off x="3732378" y="2265227"/>
        <a:ext cx="1396989" cy="698494"/>
      </dsp:txXfrm>
    </dsp:sp>
    <dsp:sp modelId="{D9B8CC5E-00EA-4108-AC0E-D02FE6CF3AB1}">
      <dsp:nvSpPr>
        <dsp:cNvPr id="0" name=""/>
        <dsp:cNvSpPr/>
      </dsp:nvSpPr>
      <dsp:spPr>
        <a:xfrm>
          <a:off x="5073488" y="1273364"/>
          <a:ext cx="1396989" cy="6984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#4</a:t>
          </a:r>
        </a:p>
      </dsp:txBody>
      <dsp:txXfrm>
        <a:off x="5073488" y="1273364"/>
        <a:ext cx="1396989" cy="698494"/>
      </dsp:txXfrm>
    </dsp:sp>
    <dsp:sp modelId="{7FECFEF4-5070-4BFA-8908-4E64A6E8C9A7}">
      <dsp:nvSpPr>
        <dsp:cNvPr id="0" name=""/>
        <dsp:cNvSpPr/>
      </dsp:nvSpPr>
      <dsp:spPr>
        <a:xfrm>
          <a:off x="5422736" y="2265227"/>
          <a:ext cx="1396989" cy="69849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Visual</a:t>
          </a:r>
        </a:p>
      </dsp:txBody>
      <dsp:txXfrm>
        <a:off x="5422736" y="2265227"/>
        <a:ext cx="1396989" cy="69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esc20.net/page/lpac_resources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gif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it.wikipedia.org/wiki/File:Open_book_nae_02.svg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://commons.wikimedia.org/wiki/file:inkscape_icons_free-hand-draw.svg" TargetMode="External"/><Relationship Id="rId7" Type="http://schemas.openxmlformats.org/officeDocument/2006/relationships/image" Target="../media/image23.png"/><Relationship Id="rId8" Type="http://schemas.openxmlformats.org/officeDocument/2006/relationships/hyperlink" Target="http://commons.wikimedia.org/wiki/File:Speech_bubble.svg" TargetMode="External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wmf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41.jpeg"/><Relationship Id="rId10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freeassociation" TargetMode="External"/><Relationship Id="rId4" Type="http://schemas.openxmlformats.org/officeDocument/2006/relationships/hyperlink" Target="http://bit.do/comparingterms" TargetMode="External"/><Relationship Id="rId5" Type="http://schemas.openxmlformats.org/officeDocument/2006/relationships/hyperlink" Target="http://bit.do/morevocabulary" TargetMode="Externa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hyperlink" Target="http://bit.do/pyramidgame" TargetMode="Externa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403981" y="4611242"/>
            <a:ext cx="6153821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E2147382-FCF0-47B1-9F1A-EE82059C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3" y="4475193"/>
            <a:ext cx="1434559" cy="14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75" y="1931894"/>
            <a:ext cx="3406587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2843464"/>
            <a:ext cx="3833191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pic>
        <p:nvPicPr>
          <p:cNvPr id="6" name="Picture 5" descr="photo 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>
          <a:xfrm>
            <a:off x="-26365" y="0"/>
            <a:ext cx="4369765" cy="6858000"/>
          </a:xfrm>
          <a:prstGeom prst="rect">
            <a:avLst/>
          </a:prstGeo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0789" y="6311937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F85FD378-13C6-4CFA-A3CF-1AE589E3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8382000" cy="1600200"/>
          </a:xfrm>
        </p:spPr>
        <p:txBody>
          <a:bodyPr>
            <a:normAutofit/>
          </a:bodyPr>
          <a:lstStyle/>
          <a:p>
            <a:r>
              <a:rPr lang="en-US" sz="4400" dirty="0"/>
              <a:t>Making Content Comprehensible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19359" cy="39430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screenshot of a cell phone&#10;&#10;Description generated with high confidence">
            <a:hlinkClick r:id="rId3"/>
            <a:extLst>
              <a:ext uri="{FF2B5EF4-FFF2-40B4-BE49-F238E27FC236}">
                <a16:creationId xmlns="" xmlns:a16="http://schemas.microsoft.com/office/drawing/2014/main" id="{0246E240-2D3C-43D8-9DF8-3C04321C4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33" y="1496149"/>
            <a:ext cx="4638136" cy="3039275"/>
          </a:xfrm>
          <a:prstGeom prst="rect">
            <a:avLst/>
          </a:prstGeom>
        </p:spPr>
      </p:pic>
      <p:pic>
        <p:nvPicPr>
          <p:cNvPr id="18" name="Picture 17" descr="A person posing for the camera&#10;&#10;Description generated with very high confidence">
            <a:hlinkClick r:id="rId3"/>
            <a:extLst>
              <a:ext uri="{FF2B5EF4-FFF2-40B4-BE49-F238E27FC236}">
                <a16:creationId xmlns="" xmlns:a16="http://schemas.microsoft.com/office/drawing/2014/main" id="{40597DBC-F086-4EAE-BCB5-B2D095EF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20" r="22087"/>
          <a:stretch/>
        </p:blipFill>
        <p:spPr>
          <a:xfrm>
            <a:off x="5635869" y="1496148"/>
            <a:ext cx="2270996" cy="30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F85FD378-13C6-4CFA-A3CF-1AE589E3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8068235" cy="1600200"/>
          </a:xfrm>
        </p:spPr>
        <p:txBody>
          <a:bodyPr>
            <a:normAutofit/>
          </a:bodyPr>
          <a:lstStyle/>
          <a:p>
            <a:r>
              <a:rPr lang="en-US" sz="4400" dirty="0"/>
              <a:t>Making Content Comprehensible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="" xmlns:a16="http://schemas.microsoft.com/office/drawing/2014/main" id="{C85DC3BB-3AE7-4B9E-BAE0-2153178F9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42751"/>
              </p:ext>
            </p:extLst>
          </p:nvPr>
        </p:nvGraphicFramePr>
        <p:xfrm>
          <a:off x="1160929" y="1174376"/>
          <a:ext cx="6822141" cy="32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9310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5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2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85" y="2617316"/>
            <a:ext cx="3994015" cy="2283824"/>
          </a:xfrm>
        </p:spPr>
        <p:txBody>
          <a:bodyPr>
            <a:normAutofit/>
          </a:bodyPr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4" y="3320245"/>
            <a:ext cx="2583686" cy="258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5844487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3383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871" y="4015866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7999" y="5347361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58" y="180938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Draw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53426" y="1576974"/>
            <a:ext cx="3477127" cy="1438746"/>
            <a:chOff x="4353426" y="1528846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798" y="1595992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53426" y="1862959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95537" y="1535832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4019" y="1528846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400" dirty="0">
                <a:solidFill>
                  <a:srgbClr val="660066"/>
                </a:solidFill>
              </a:rPr>
              <a:t>Today 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 on the top of your chart paper</a:t>
            </a:r>
          </a:p>
          <a:p>
            <a:r>
              <a:rPr lang="en-US" sz="2400" dirty="0"/>
              <a:t>You have 2 minutes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Science TEKS:  </a:t>
            </a:r>
            <a:r>
              <a:rPr lang="en-US" sz="1800" u="sng" dirty="0">
                <a:solidFill>
                  <a:schemeClr val="tx1"/>
                </a:solidFill>
              </a:rPr>
              <a:t>Differentiate</a:t>
            </a:r>
            <a:r>
              <a:rPr lang="en-US" sz="18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 </a:t>
            </a:r>
            <a:r>
              <a:rPr lang="en-US" sz="1800" u="sng" dirty="0">
                <a:solidFill>
                  <a:schemeClr val="tx1"/>
                </a:solidFill>
              </a:rPr>
              <a:t>compare and contrast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dirty="0">
                <a:solidFill>
                  <a:schemeClr val="tx1"/>
                </a:solidFill>
              </a:rPr>
              <a:t>cell structures and functions </a:t>
            </a:r>
            <a:r>
              <a:rPr lang="en-US" sz="1800" dirty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/>
              <a:t>©2018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340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 below your content objective</a:t>
            </a:r>
          </a:p>
          <a:p>
            <a:r>
              <a:rPr lang="en-US" sz="2400" dirty="0"/>
              <a:t>You have 2 minutes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Science TEKS:  </a:t>
            </a:r>
            <a:r>
              <a:rPr lang="en-US" sz="1800" u="sng" dirty="0">
                <a:solidFill>
                  <a:schemeClr val="tx1"/>
                </a:solidFill>
              </a:rPr>
              <a:t>Differentiate</a:t>
            </a:r>
            <a:r>
              <a:rPr lang="en-US" sz="18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u="sng" dirty="0">
                <a:solidFill>
                  <a:schemeClr val="tx1"/>
                </a:solidFill>
              </a:rPr>
              <a:t>compare and contrast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dirty="0">
                <a:solidFill>
                  <a:schemeClr val="tx1"/>
                </a:solidFill>
              </a:rPr>
              <a:t>cell structures and functions </a:t>
            </a:r>
            <a:r>
              <a:rPr lang="en-US" sz="1800" dirty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/>
              <a:t>©2018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7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level.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classroom.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level.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3770C3-3D90-49B5-A64A-7EB825E1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2551" cy="1600200"/>
          </a:xfrm>
        </p:spPr>
        <p:txBody>
          <a:bodyPr/>
          <a:lstStyle/>
          <a:p>
            <a:pPr algn="ctr"/>
            <a:r>
              <a:rPr lang="en-US" dirty="0"/>
              <a:t>Think, Pair, Share!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58D1D2-D487-4BDC-AA1C-20F2832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8" y="724943"/>
            <a:ext cx="3178592" cy="41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B0EDC6-F6B7-45ED-A453-FEECB40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4608162-3F7A-4DD9-A2AF-3CE161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7022EA-CD63-4489-9A95-7DCD76496E6D}"/>
              </a:ext>
            </a:extLst>
          </p:cNvPr>
          <p:cNvSpPr/>
          <p:nvPr/>
        </p:nvSpPr>
        <p:spPr>
          <a:xfrm>
            <a:off x="2943978" y="2779059"/>
            <a:ext cx="3178592" cy="208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88906B-1E6A-4B77-8B53-B27E9F18300E}"/>
              </a:ext>
            </a:extLst>
          </p:cNvPr>
          <p:cNvSpPr/>
          <p:nvPr/>
        </p:nvSpPr>
        <p:spPr>
          <a:xfrm>
            <a:off x="4533274" y="737372"/>
            <a:ext cx="1589296" cy="208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reading </a:t>
            </a:r>
            <a:br>
              <a:rPr lang="en-US" dirty="0"/>
            </a:br>
            <a:r>
              <a:rPr lang="en-US" dirty="0"/>
              <a:t>activities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E06066-ADD8-4DCB-A460-84E28E67FBBE}"/>
              </a:ext>
            </a:extLst>
          </p:cNvPr>
          <p:cNvSpPr txBox="1"/>
          <p:nvPr/>
        </p:nvSpPr>
        <p:spPr>
          <a:xfrm>
            <a:off x="3205550" y="2799165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9876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Reading and Writing Activities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3376863" cy="388620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Adapted Texts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SQP2RS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Graphic Organizers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Thinking Maps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Jigsaw Reading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Highlighted Texts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2520" y="866273"/>
            <a:ext cx="3674892" cy="32605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1-2-4-All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Round Table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Taped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Marginal Notes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Native Language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Write-Read-Read-Trade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Read-Cover-Remember-Retell-Sketch!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SQP2RS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8B2215A7-C96A-4B8D-9AE1-8AD358E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56" y="356348"/>
            <a:ext cx="7620000" cy="480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Survey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Question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Predict</a:t>
            </a:r>
          </a:p>
          <a:p>
            <a:r>
              <a:rPr lang="en-US" altLang="en-US" sz="3600" dirty="0"/>
              <a:t>Read</a:t>
            </a:r>
          </a:p>
          <a:p>
            <a:r>
              <a:rPr lang="en-US" altLang="en-US" sz="3600" dirty="0"/>
              <a:t>Response</a:t>
            </a:r>
          </a:p>
          <a:p>
            <a:r>
              <a:rPr lang="en-US" altLang="en-US" sz="3600" dirty="0"/>
              <a:t>Summarize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5B0FD4-4BA7-402C-97D4-B14901E2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27" y="753644"/>
            <a:ext cx="3633601" cy="4774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81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SQP2RS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8B2215A7-C96A-4B8D-9AE1-8AD358E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56" y="356348"/>
            <a:ext cx="7620000" cy="480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Survey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Question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Predict</a:t>
            </a:r>
          </a:p>
          <a:p>
            <a:r>
              <a:rPr lang="en-US" altLang="en-US" sz="3600" dirty="0">
                <a:solidFill>
                  <a:srgbClr val="00B050"/>
                </a:solidFill>
              </a:rPr>
              <a:t>Read</a:t>
            </a:r>
          </a:p>
          <a:p>
            <a:r>
              <a:rPr lang="en-US" altLang="en-US" sz="3600" dirty="0"/>
              <a:t>Response</a:t>
            </a:r>
          </a:p>
          <a:p>
            <a:r>
              <a:rPr lang="en-US" altLang="en-US" sz="3600" dirty="0"/>
              <a:t>Summarize</a:t>
            </a:r>
          </a:p>
        </p:txBody>
      </p:sp>
      <p:pic>
        <p:nvPicPr>
          <p:cNvPr id="7" name="Picture 6" descr="A screenshot of a newspaper&#10;&#10;Description generated with very high confidence">
            <a:extLst>
              <a:ext uri="{FF2B5EF4-FFF2-40B4-BE49-F238E27FC236}">
                <a16:creationId xmlns="" xmlns:a16="http://schemas.microsoft.com/office/drawing/2014/main" id="{7EE89409-0722-4F23-ABFD-9F432EB3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29" y="913473"/>
            <a:ext cx="3464371" cy="44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CCBF7106-ED8F-4587-8ACC-2C85BA6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Inside-Outside Circle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02072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EDA48CD-0EB8-499A-B166-796FB55BF8AC}"/>
              </a:ext>
            </a:extLst>
          </p:cNvPr>
          <p:cNvSpPr txBox="1">
            <a:spLocks/>
          </p:cNvSpPr>
          <p:nvPr/>
        </p:nvSpPr>
        <p:spPr>
          <a:xfrm>
            <a:off x="2124774" y="1018496"/>
            <a:ext cx="2023872" cy="34918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Read</a:t>
            </a:r>
            <a:br>
              <a:rPr lang="en-US" sz="3200" dirty="0"/>
            </a:br>
            <a:r>
              <a:rPr lang="en-US" sz="3200" dirty="0"/>
              <a:t>Cover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Remember</a:t>
            </a:r>
            <a:br>
              <a:rPr lang="en-US" sz="3200" dirty="0"/>
            </a:br>
            <a:r>
              <a:rPr lang="en-US" sz="3200" dirty="0"/>
              <a:t>Retell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Sketch!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6A6FB9-E16F-4940-94F1-2D2E6C188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163" y="1388709"/>
            <a:ext cx="1242955" cy="692365"/>
          </a:xfrm>
          <a:prstGeom prst="rect">
            <a:avLst/>
          </a:prstGeom>
        </p:spPr>
      </p:pic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381F13E3-786C-40D5-88FB-6CE8AD5DE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6525" y="3755292"/>
            <a:ext cx="878305" cy="878305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704FE62-7AFB-4066-ABA0-7884C03FD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872859" y="2521683"/>
            <a:ext cx="1120491" cy="843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F57F14-4CE9-425D-A9A5-5169D3E4CC9C}"/>
              </a:ext>
            </a:extLst>
          </p:cNvPr>
          <p:cNvSpPr txBox="1"/>
          <p:nvPr/>
        </p:nvSpPr>
        <p:spPr>
          <a:xfrm>
            <a:off x="1157263" y="1018496"/>
            <a:ext cx="40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ED25E4-1993-493A-B22B-6DB66BE7BA5E}"/>
              </a:ext>
            </a:extLst>
          </p:cNvPr>
          <p:cNvSpPr txBox="1"/>
          <p:nvPr/>
        </p:nvSpPr>
        <p:spPr>
          <a:xfrm>
            <a:off x="1157263" y="2142147"/>
            <a:ext cx="40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38B0A9-3B3C-4942-A5B4-CD28CCE4EA05}"/>
              </a:ext>
            </a:extLst>
          </p:cNvPr>
          <p:cNvSpPr txBox="1"/>
          <p:nvPr/>
        </p:nvSpPr>
        <p:spPr>
          <a:xfrm>
            <a:off x="1069181" y="3385960"/>
            <a:ext cx="5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21" name="Picture 20" descr="A screenshot of a newspaper&#10;&#10;Description generated with very high confidence">
            <a:extLst>
              <a:ext uri="{FF2B5EF4-FFF2-40B4-BE49-F238E27FC236}">
                <a16:creationId xmlns="" xmlns:a16="http://schemas.microsoft.com/office/drawing/2014/main" id="{0ED76759-3E3E-4B13-9D98-EF40266634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188" y="913473"/>
            <a:ext cx="3139712" cy="406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9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your 6 o’clock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726"/>
            <a:ext cx="7515726" cy="3416300"/>
          </a:xfrm>
        </p:spPr>
        <p:txBody>
          <a:bodyPr>
            <a:noAutofit/>
          </a:bodyPr>
          <a:lstStyle/>
          <a:p>
            <a:r>
              <a:rPr lang="en-US" sz="2600" dirty="0"/>
              <a:t>One of the </a:t>
            </a:r>
            <a:r>
              <a:rPr lang="en-US" sz="2600" b="1" u="sng" dirty="0"/>
              <a:t>benefits</a:t>
            </a:r>
            <a:r>
              <a:rPr lang="en-US" sz="2600" dirty="0"/>
              <a:t> of including structured reading and writing activities in my classroom is…</a:t>
            </a:r>
          </a:p>
          <a:p>
            <a:r>
              <a:rPr lang="en-US" sz="2600" dirty="0"/>
              <a:t>One of the </a:t>
            </a:r>
            <a:r>
              <a:rPr lang="en-US" sz="2600" b="1" u="sng" dirty="0"/>
              <a:t>challenges</a:t>
            </a:r>
            <a:r>
              <a:rPr lang="en-US" sz="2600" dirty="0"/>
              <a:t> of including structured reading and writing activities in my class is…</a:t>
            </a:r>
          </a:p>
          <a:p>
            <a:r>
              <a:rPr lang="en-US" sz="2600" dirty="0"/>
              <a:t>Something I can do to </a:t>
            </a:r>
            <a:r>
              <a:rPr lang="en-US" sz="2600" b="1" u="sng" dirty="0"/>
              <a:t>overcome</a:t>
            </a:r>
            <a:r>
              <a:rPr lang="en-US" sz="2600" dirty="0"/>
              <a:t> this challenge is…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58D1D2-D487-4BDC-AA1C-20F2832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8" y="724943"/>
            <a:ext cx="3178592" cy="41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B0EDC6-F6B7-45ED-A453-FEECB40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4608162-3F7A-4DD9-A2AF-3CE161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0C417A-9B18-4EA0-AD37-4BB1F3EB9026}"/>
              </a:ext>
            </a:extLst>
          </p:cNvPr>
          <p:cNvSpPr/>
          <p:nvPr/>
        </p:nvSpPr>
        <p:spPr>
          <a:xfrm>
            <a:off x="2943978" y="2779059"/>
            <a:ext cx="3178592" cy="208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855A5D7-7940-4ACB-8C57-D3928956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2551" cy="1600200"/>
          </a:xfrm>
        </p:spPr>
        <p:txBody>
          <a:bodyPr/>
          <a:lstStyle/>
          <a:p>
            <a:pPr algn="ctr"/>
            <a:r>
              <a:rPr lang="en-US" dirty="0"/>
              <a:t>Think, Pair, Share!</a:t>
            </a:r>
          </a:p>
        </p:txBody>
      </p:sp>
    </p:spTree>
    <p:extLst>
      <p:ext uri="{BB962C8B-B14F-4D97-AF65-F5344CB8AC3E}">
        <p14:creationId xmlns:p14="http://schemas.microsoft.com/office/powerpoint/2010/main" val="3506758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580" y="244095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580" y="244095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601E9A-FC49-4E35-9FE2-A858923C9FDE}"/>
              </a:ext>
            </a:extLst>
          </p:cNvPr>
          <p:cNvSpPr txBox="1"/>
          <p:nvPr/>
        </p:nvSpPr>
        <p:spPr>
          <a:xfrm>
            <a:off x="3243067" y="3136231"/>
            <a:ext cx="281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2419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your answers with another pair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1 question and 1 sentence stem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0720" y="427037"/>
            <a:ext cx="3939987" cy="4144963"/>
          </a:xfrm>
        </p:spPr>
        <p:txBody>
          <a:bodyPr>
            <a:normAutofit/>
          </a:bodyPr>
          <a:lstStyle/>
          <a:p>
            <a:r>
              <a:rPr lang="en-US" sz="2400" dirty="0"/>
              <a:t>Think-Pair-Share</a:t>
            </a:r>
          </a:p>
          <a:p>
            <a:r>
              <a:rPr lang="en-US" sz="2400" dirty="0"/>
              <a:t>Think-Write-Pair-Share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Question-Signal-Stem-Share-Assess</a:t>
            </a:r>
          </a:p>
          <a:p>
            <a:r>
              <a:rPr lang="en-US" sz="2400" dirty="0"/>
              <a:t>Expert Gallery Walk</a:t>
            </a:r>
          </a:p>
          <a:p>
            <a:r>
              <a:rPr lang="en-US" sz="2400" dirty="0"/>
              <a:t>Three-Step Interview</a:t>
            </a:r>
          </a:p>
          <a:p>
            <a:r>
              <a:rPr lang="en-US" sz="2400" dirty="0"/>
              <a:t>1-2-4-All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6" y="750148"/>
            <a:ext cx="2869886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1694AAB-7B1C-42E3-9F3D-86DD8FC9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5" y="1030940"/>
            <a:ext cx="8780823" cy="4441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80A6E-0C9A-4752-8E06-7B663B034A24}"/>
              </a:ext>
            </a:extLst>
          </p:cNvPr>
          <p:cNvSpPr txBox="1"/>
          <p:nvPr/>
        </p:nvSpPr>
        <p:spPr>
          <a:xfrm>
            <a:off x="1223790" y="2065145"/>
            <a:ext cx="497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Why do ELs need to have structured conversations?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2671C1-A636-424C-9EFD-0EA388E28795}"/>
              </a:ext>
            </a:extLst>
          </p:cNvPr>
          <p:cNvSpPr txBox="1"/>
          <p:nvPr/>
        </p:nvSpPr>
        <p:spPr>
          <a:xfrm>
            <a:off x="3027681" y="287351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Standing up!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89D6D4-F8A0-476E-A648-70EA3FCD3DA2}"/>
              </a:ext>
            </a:extLst>
          </p:cNvPr>
          <p:cNvSpPr txBox="1"/>
          <p:nvPr/>
        </p:nvSpPr>
        <p:spPr>
          <a:xfrm>
            <a:off x="1223790" y="3644722"/>
            <a:ext cx="517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English Learners need structured conversations because…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7F4AF1-71E7-4AAE-B8DF-B6893125E0A2}"/>
              </a:ext>
            </a:extLst>
          </p:cNvPr>
          <p:cNvSpPr txBox="1"/>
          <p:nvPr/>
        </p:nvSpPr>
        <p:spPr>
          <a:xfrm>
            <a:off x="2870586" y="436841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(talk, talk, talk!)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1CCDC7-1629-4A9E-BE1A-D5E95B811544}"/>
              </a:ext>
            </a:extLst>
          </p:cNvPr>
          <p:cNvSpPr txBox="1"/>
          <p:nvPr/>
        </p:nvSpPr>
        <p:spPr>
          <a:xfrm>
            <a:off x="1074645" y="5134339"/>
            <a:ext cx="527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</a:rPr>
              <a:t>Student #18, please share your response with the whole group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="" xmlns:a16="http://schemas.microsoft.com/office/drawing/2014/main" id="{B13BA2A4-EEE5-46BB-8CA7-2458408A2F29}"/>
              </a:ext>
            </a:extLst>
          </p:cNvPr>
          <p:cNvSpPr txBox="1">
            <a:spLocks/>
          </p:cNvSpPr>
          <p:nvPr/>
        </p:nvSpPr>
        <p:spPr>
          <a:xfrm>
            <a:off x="98613" y="5519411"/>
            <a:ext cx="884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dirty="0"/>
              <a:t>@</a:t>
            </a:r>
            <a:r>
              <a:rPr lang="en-US" b="0" dirty="0" err="1"/>
              <a:t>MrsGill</a:t>
            </a:r>
            <a:r>
              <a:rPr lang="en-US" b="0" dirty="0"/>
              <a:t>_ @</a:t>
            </a:r>
            <a:r>
              <a:rPr lang="en-US" b="0" dirty="0" err="1"/>
              <a:t>MsSalvac</a:t>
            </a:r>
            <a:r>
              <a:rPr lang="en-US" b="0" dirty="0"/>
              <a:t> @</a:t>
            </a:r>
            <a:r>
              <a:rPr lang="en-US" b="0" dirty="0" err="1"/>
              <a:t>Seidlitz_Ed</a:t>
            </a:r>
            <a:r>
              <a:rPr lang="en-US" b="0" dirty="0"/>
              <a:t> @</a:t>
            </a:r>
            <a:r>
              <a:rPr lang="en-US" b="0" dirty="0" err="1"/>
              <a:t>JohnSeidlitz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58D1D2-D487-4BDC-AA1C-20F2832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8" y="724943"/>
            <a:ext cx="3178592" cy="41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B0EDC6-F6B7-45ED-A453-FEECB40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4608162-3F7A-4DD9-A2AF-3CE161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328EC6A-6A17-4610-8FD0-8F1659AE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2551" cy="1600200"/>
          </a:xfrm>
        </p:spPr>
        <p:txBody>
          <a:bodyPr/>
          <a:lstStyle/>
          <a:p>
            <a:pPr algn="ctr"/>
            <a:r>
              <a:rPr lang="en-US" dirty="0"/>
              <a:t>Think, Pair, Share!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0EC70F-CCF0-4140-A9EE-BACCCBFE9F29}"/>
              </a:ext>
            </a:extLst>
          </p:cNvPr>
          <p:cNvSpPr/>
          <p:nvPr/>
        </p:nvSpPr>
        <p:spPr>
          <a:xfrm>
            <a:off x="4572000" y="2793014"/>
            <a:ext cx="1589296" cy="208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6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948" y="3153756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Structured Conversations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1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948" y="3153756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Conversations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04F34F-E583-4088-AD9A-9919129A0412}"/>
              </a:ext>
            </a:extLst>
          </p:cNvPr>
          <p:cNvSpPr txBox="1"/>
          <p:nvPr/>
        </p:nvSpPr>
        <p:spPr>
          <a:xfrm>
            <a:off x="2904163" y="3478553"/>
            <a:ext cx="34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Developing Academic Vocabulary</a:t>
            </a:r>
          </a:p>
        </p:txBody>
      </p:sp>
    </p:spTree>
    <p:extLst>
      <p:ext uri="{BB962C8B-B14F-4D97-AF65-F5344CB8AC3E}">
        <p14:creationId xmlns:p14="http://schemas.microsoft.com/office/powerpoint/2010/main" val="22878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ELs, because…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5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58D1D2-D487-4BDC-AA1C-20F2832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8" y="724943"/>
            <a:ext cx="3178592" cy="41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B0EDC6-F6B7-45ED-A453-FEECB40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4608162-3F7A-4DD9-A2AF-3CE161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328EC6A-6A17-4610-8FD0-8F1659AE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2551" cy="1600200"/>
          </a:xfrm>
        </p:spPr>
        <p:txBody>
          <a:bodyPr/>
          <a:lstStyle/>
          <a:p>
            <a:pPr algn="ctr"/>
            <a:r>
              <a:rPr lang="en-US" dirty="0"/>
              <a:t>Think, Pair, Share!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24BDF5-B195-4662-8B4F-FE57BB0A9D64}"/>
              </a:ext>
            </a:extLst>
          </p:cNvPr>
          <p:cNvSpPr txBox="1"/>
          <p:nvPr/>
        </p:nvSpPr>
        <p:spPr>
          <a:xfrm>
            <a:off x="4715435" y="4629485"/>
            <a:ext cx="1281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YOUR IDEA HERE</a:t>
            </a:r>
          </a:p>
        </p:txBody>
      </p:sp>
      <p:pic>
        <p:nvPicPr>
          <p:cNvPr id="11" name="Picture 10" descr="C:\Documents and Settings\kchapa\Local Settings\Temporary Internet Files\Content.IE5\9JKJ0QWJ\MC900434411[1].wmf">
            <a:extLst>
              <a:ext uri="{FF2B5EF4-FFF2-40B4-BE49-F238E27FC236}">
                <a16:creationId xmlns="" xmlns:a16="http://schemas.microsoft.com/office/drawing/2014/main" id="{29F93D1C-4992-4786-B387-A9DDE112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1" r="-1"/>
          <a:stretch/>
        </p:blipFill>
        <p:spPr bwMode="auto">
          <a:xfrm>
            <a:off x="4715435" y="3075560"/>
            <a:ext cx="1160430" cy="12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27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Number Heads 1-8</a:t>
            </a:r>
          </a:p>
          <a:p>
            <a:r>
              <a:rPr lang="en-US" sz="2800" dirty="0"/>
              <a:t>Form Expert Groups</a:t>
            </a:r>
          </a:p>
          <a:p>
            <a:r>
              <a:rPr lang="en-US" sz="2800" dirty="0"/>
              <a:t>Each team creates a visual explaining the activity</a:t>
            </a:r>
          </a:p>
          <a:p>
            <a:r>
              <a:rPr lang="en-US" sz="2800" dirty="0"/>
              <a:t>Back to original groups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Expert Groups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3294" y="2181313"/>
            <a:ext cx="405606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Free Association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hlinkClick r:id="rId3"/>
              </a:rPr>
              <a:t>http://bit.do/freeassociation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2. Comparing Terms</a:t>
            </a:r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http://bit.do/comparingterms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3. Classifying Terms</a:t>
            </a:r>
          </a:p>
          <a:p>
            <a:pPr marL="0" indent="0">
              <a:buNone/>
            </a:pPr>
            <a:r>
              <a:rPr lang="en-US" sz="2200" dirty="0"/>
              <a:t>4. Solving Analogy Problems</a:t>
            </a:r>
          </a:p>
          <a:p>
            <a:pPr marL="0" indent="0">
              <a:buNone/>
            </a:pPr>
            <a:r>
              <a:rPr lang="en-US" sz="2200" dirty="0"/>
              <a:t>5. Creating Metaphors</a:t>
            </a:r>
          </a:p>
          <a:p>
            <a:pPr marL="0" indent="0">
              <a:buNone/>
            </a:pPr>
            <a:r>
              <a:rPr lang="en-US" sz="2200" dirty="0"/>
              <a:t>6. Vocabulary Charades</a:t>
            </a:r>
          </a:p>
          <a:p>
            <a:pPr marL="0" indent="0">
              <a:buNone/>
            </a:pPr>
            <a:r>
              <a:rPr lang="en-US" sz="2200" dirty="0"/>
              <a:t>7. Talk a Mile a Minute</a:t>
            </a:r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http://bit.do/morevocabulary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qrcode.3831439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6878"/>
            <a:ext cx="1174422" cy="1174422"/>
          </a:xfrm>
          <a:prstGeom prst="rect">
            <a:avLst/>
          </a:prstGeom>
        </p:spPr>
      </p:pic>
      <p:pic>
        <p:nvPicPr>
          <p:cNvPr id="6" name="Picture 5" descr="qrcode.383144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3" y="2006614"/>
            <a:ext cx="1223739" cy="1223739"/>
          </a:xfrm>
          <a:prstGeom prst="rect">
            <a:avLst/>
          </a:prstGeom>
        </p:spPr>
      </p:pic>
      <p:pic>
        <p:nvPicPr>
          <p:cNvPr id="7" name="Picture 6" descr="qrcode.383144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4" y="3561397"/>
            <a:ext cx="1248395" cy="1248395"/>
          </a:xfrm>
          <a:prstGeom prst="rect">
            <a:avLst/>
          </a:prstGeom>
        </p:spPr>
      </p:pic>
      <p:pic>
        <p:nvPicPr>
          <p:cNvPr id="9" name="Picture 8" descr="qrcode.383144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763613"/>
            <a:ext cx="1243001" cy="124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3779" y="2177707"/>
            <a:ext cx="17825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8. Pyramid Game</a:t>
            </a:r>
          </a:p>
          <a:p>
            <a:r>
              <a:rPr lang="en-US" sz="2200" dirty="0">
                <a:hlinkClick r:id="rId10"/>
              </a:rPr>
              <a:t>http://bit.do/ pyramidgame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376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580" y="244095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6136" y="2816393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020" y="3185725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Conversations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5132" y="3508090"/>
            <a:ext cx="349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Developing Academic Vocabulary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¡Mil gracias!</a:t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on 01/12/19 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Twitter @esc1bilingual @</a:t>
            </a:r>
            <a:r>
              <a:rPr lang="en-US" sz="2000" dirty="0" err="1">
                <a:solidFill>
                  <a:srgbClr val="0070C0"/>
                </a:solidFill>
              </a:rPr>
              <a:t>bilingualpride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ELs.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5419</TotalTime>
  <Words>1769</Words>
  <Application>Microsoft Macintosh PowerPoint</Application>
  <PresentationFormat>On-screen Show (4:3)</PresentationFormat>
  <Paragraphs>386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Calibri</vt:lpstr>
      <vt:lpstr>Century Gothic</vt:lpstr>
      <vt:lpstr>Georgia</vt:lpstr>
      <vt:lpstr>Impact</vt:lpstr>
      <vt:lpstr>Mangal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ELL Leadership Academy</vt:lpstr>
      <vt:lpstr>Professional Learning Essential Agreements</vt:lpstr>
      <vt:lpstr>Think, Pair, Share!</vt:lpstr>
      <vt:lpstr>Think, Pair, Share!</vt:lpstr>
      <vt:lpstr>Think, Pair, Share!</vt:lpstr>
      <vt:lpstr>Think, Pair, Share!</vt:lpstr>
      <vt:lpstr>Sheltered instruction</vt:lpstr>
      <vt:lpstr>Session Objectives</vt:lpstr>
      <vt:lpstr>Three-Step Interview</vt:lpstr>
      <vt:lpstr>What are the two goals of Sheltered Instruction?</vt:lpstr>
      <vt:lpstr>Making Content Comprehensible</vt:lpstr>
      <vt:lpstr>Making Content Comprehensible</vt:lpstr>
      <vt:lpstr>PowerPoint Presentation</vt:lpstr>
      <vt:lpstr>Make an Appointment</vt:lpstr>
      <vt:lpstr>Content and language objectives</vt:lpstr>
      <vt:lpstr>Anticipation Guide</vt:lpstr>
      <vt:lpstr>Round Table</vt:lpstr>
      <vt:lpstr>The What and the How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PowerPoint Presentation</vt:lpstr>
      <vt:lpstr>Structured reading  activities</vt:lpstr>
      <vt:lpstr>PowerPoint Presentation</vt:lpstr>
      <vt:lpstr>Structured Reading and Writing Activities</vt:lpstr>
      <vt:lpstr>SQP2RS</vt:lpstr>
      <vt:lpstr>SQP2RS</vt:lpstr>
      <vt:lpstr>Inside-Outside Circle</vt:lpstr>
      <vt:lpstr>Go to your 6 o’clock</vt:lpstr>
      <vt:lpstr>PowerPoint Presentation</vt:lpstr>
      <vt:lpstr>Structured conversations</vt:lpstr>
      <vt:lpstr>PowerPoint Presentation</vt:lpstr>
      <vt:lpstr>1-2-4-ALL</vt:lpstr>
      <vt:lpstr>Use of Complete Sentences</vt:lpstr>
      <vt:lpstr>Use of Complete Sentences</vt:lpstr>
      <vt:lpstr>Use of Complete Sentences</vt:lpstr>
      <vt:lpstr>Your Turn! Gallery Walk!</vt:lpstr>
      <vt:lpstr>Structured Conversations</vt:lpstr>
      <vt:lpstr>PowerPoint Presentation</vt:lpstr>
      <vt:lpstr>PowerPoint Presentation</vt:lpstr>
      <vt:lpstr>Developing academic vocabulary</vt:lpstr>
      <vt:lpstr>PowerPoint Presentation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Experts</vt:lpstr>
      <vt:lpstr>PowerPoint Presentation</vt:lpstr>
      <vt:lpstr>PowerPoint Presentation</vt:lpstr>
      <vt:lpstr>Session Objectives</vt:lpstr>
      <vt:lpstr>¡Mil gracias! See you on 01/12/19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144</cp:revision>
  <dcterms:created xsi:type="dcterms:W3CDTF">2016-11-01T01:49:00Z</dcterms:created>
  <dcterms:modified xsi:type="dcterms:W3CDTF">2018-12-15T21:28:35Z</dcterms:modified>
</cp:coreProperties>
</file>